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2" r:id="rId1"/>
  </p:sldMasterIdLst>
  <p:notesMasterIdLst>
    <p:notesMasterId r:id="rId16"/>
  </p:notesMasterIdLst>
  <p:handoutMasterIdLst>
    <p:handoutMasterId r:id="rId17"/>
  </p:handoutMasterIdLst>
  <p:sldIdLst>
    <p:sldId id="256" r:id="rId2"/>
    <p:sldId id="271" r:id="rId3"/>
    <p:sldId id="272" r:id="rId4"/>
    <p:sldId id="273" r:id="rId5"/>
    <p:sldId id="274" r:id="rId6"/>
    <p:sldId id="285" r:id="rId7"/>
    <p:sldId id="276" r:id="rId8"/>
    <p:sldId id="278" r:id="rId9"/>
    <p:sldId id="279" r:id="rId10"/>
    <p:sldId id="280" r:id="rId11"/>
    <p:sldId id="281" r:id="rId12"/>
    <p:sldId id="282" r:id="rId13"/>
    <p:sldId id="283" r:id="rId14"/>
    <p:sldId id="284" r:id="rId15"/>
  </p:sldIdLst>
  <p:sldSz cx="9144000" cy="6858000" type="screen4x3"/>
  <p:notesSz cx="6669088" cy="9926638"/>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000000"/>
    <a:srgbClr val="996600"/>
    <a:srgbClr val="FF9900"/>
    <a:srgbClr val="663300"/>
    <a:srgbClr val="894400"/>
    <a:srgbClr val="A45100"/>
    <a:srgbClr val="B75B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86" autoAdjust="0"/>
    <p:restoredTop sz="75276" autoAdjust="0"/>
  </p:normalViewPr>
  <p:slideViewPr>
    <p:cSldViewPr>
      <p:cViewPr varScale="1">
        <p:scale>
          <a:sx n="51" d="100"/>
          <a:sy n="51" d="100"/>
        </p:scale>
        <p:origin x="-1962" y="-96"/>
      </p:cViewPr>
      <p:guideLst>
        <p:guide orient="horz" pos="1248"/>
        <p:guide pos="38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882" y="2556"/>
      </p:cViewPr>
      <p:guideLst>
        <p:guide orient="horz" pos="3127"/>
        <p:guide pos="210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2891277" cy="49617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e-DE"/>
          </a:p>
        </p:txBody>
      </p:sp>
      <p:sp>
        <p:nvSpPr>
          <p:cNvPr id="44035" name="Rectangle 3"/>
          <p:cNvSpPr>
            <a:spLocks noGrp="1" noChangeArrowheads="1"/>
          </p:cNvSpPr>
          <p:nvPr>
            <p:ph type="dt" sz="quarter" idx="1"/>
          </p:nvPr>
        </p:nvSpPr>
        <p:spPr bwMode="auto">
          <a:xfrm>
            <a:off x="3777811" y="0"/>
            <a:ext cx="2891277" cy="49617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715ADCAD-70A1-4653-8222-7BAFA9653C63}" type="datetime1">
              <a:rPr lang="de-DE"/>
              <a:pPr/>
              <a:t>01.06.2011</a:t>
            </a:fld>
            <a:endParaRPr lang="de-DE"/>
          </a:p>
        </p:txBody>
      </p:sp>
      <p:sp>
        <p:nvSpPr>
          <p:cNvPr id="44036" name="Rectangle 4"/>
          <p:cNvSpPr>
            <a:spLocks noGrp="1" noChangeArrowheads="1"/>
          </p:cNvSpPr>
          <p:nvPr>
            <p:ph type="ftr" sz="quarter" idx="2"/>
          </p:nvPr>
        </p:nvSpPr>
        <p:spPr bwMode="auto">
          <a:xfrm>
            <a:off x="0" y="9430468"/>
            <a:ext cx="2891277" cy="49617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e-DE"/>
          </a:p>
        </p:txBody>
      </p:sp>
      <p:sp>
        <p:nvSpPr>
          <p:cNvPr id="44037" name="Rectangle 5"/>
          <p:cNvSpPr>
            <a:spLocks noGrp="1" noChangeArrowheads="1"/>
          </p:cNvSpPr>
          <p:nvPr>
            <p:ph type="sldNum" sz="quarter" idx="3"/>
          </p:nvPr>
        </p:nvSpPr>
        <p:spPr bwMode="auto">
          <a:xfrm>
            <a:off x="3777811" y="9430468"/>
            <a:ext cx="2891277" cy="49617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029BF32-3952-4C07-BAC6-575C2AF5C758}" type="slidenum">
              <a:rPr lang="de-DE"/>
              <a:pPr/>
              <a:t>‹Nr.›</a:t>
            </a:fld>
            <a:endParaRPr 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891277" cy="49617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e-DE"/>
          </a:p>
        </p:txBody>
      </p:sp>
      <p:sp>
        <p:nvSpPr>
          <p:cNvPr id="36867" name="Rectangle 3"/>
          <p:cNvSpPr>
            <a:spLocks noGrp="1" noChangeArrowheads="1"/>
          </p:cNvSpPr>
          <p:nvPr>
            <p:ph type="dt" idx="1"/>
          </p:nvPr>
        </p:nvSpPr>
        <p:spPr bwMode="auto">
          <a:xfrm>
            <a:off x="3777811" y="0"/>
            <a:ext cx="2891277" cy="49617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B1E1D779-604C-4055-8954-4F003500CEE5}" type="datetime1">
              <a:rPr lang="de-DE"/>
              <a:pPr/>
              <a:t>01.06.2011</a:t>
            </a:fld>
            <a:endParaRPr lang="de-DE"/>
          </a:p>
        </p:txBody>
      </p:sp>
      <p:sp>
        <p:nvSpPr>
          <p:cNvPr id="36868" name="Rectangle 4"/>
          <p:cNvSpPr>
            <a:spLocks noGrp="1" noRot="1" noChangeAspect="1" noChangeArrowheads="1" noTextEdit="1"/>
          </p:cNvSpPr>
          <p:nvPr>
            <p:ph type="sldImg" idx="2"/>
          </p:nvPr>
        </p:nvSpPr>
        <p:spPr bwMode="auto">
          <a:xfrm>
            <a:off x="854075" y="744538"/>
            <a:ext cx="4962525" cy="3722687"/>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889624" y="4714426"/>
            <a:ext cx="4889841" cy="446714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smtClean="0"/>
              <a:t>Klicken Sie, um die Formate des Vorlagentextes zu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36870" name="Rectangle 6"/>
          <p:cNvSpPr>
            <a:spLocks noGrp="1" noChangeArrowheads="1"/>
          </p:cNvSpPr>
          <p:nvPr>
            <p:ph type="ftr" sz="quarter" idx="4"/>
          </p:nvPr>
        </p:nvSpPr>
        <p:spPr bwMode="auto">
          <a:xfrm>
            <a:off x="0" y="9430468"/>
            <a:ext cx="2891277" cy="49617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e-DE"/>
          </a:p>
        </p:txBody>
      </p:sp>
      <p:sp>
        <p:nvSpPr>
          <p:cNvPr id="36871" name="Rectangle 7"/>
          <p:cNvSpPr>
            <a:spLocks noGrp="1" noChangeArrowheads="1"/>
          </p:cNvSpPr>
          <p:nvPr>
            <p:ph type="sldNum" sz="quarter" idx="5"/>
          </p:nvPr>
        </p:nvSpPr>
        <p:spPr bwMode="auto">
          <a:xfrm>
            <a:off x="3777811" y="9430468"/>
            <a:ext cx="2891277" cy="49617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C536D8A-F825-4372-84B3-304D9BF19476}" type="slidenum">
              <a:rPr lang="de-DE"/>
              <a:pPr/>
              <a:t>‹Nr.›</a:t>
            </a:fld>
            <a:endParaRPr lang="de-DE"/>
          </a:p>
        </p:txBody>
      </p:sp>
    </p:spTree>
  </p:cSld>
  <p:clrMap bg1="lt1" tx1="dk1" bg2="lt2" tx2="dk2" accent1="accent1" accent2="accent2" accent3="accent3" accent4="accent4" accent5="accent5" accent6="accent6" hlink="hlink" folHlink="folHlink"/>
  <p:hf hdr="0" ftr="0"/>
  <p:notesStyle>
    <a:lvl1pPr algn="l" rtl="0" fontAlgn="base">
      <a:spcBef>
        <a:spcPct val="30000"/>
      </a:spcBef>
      <a:spcAft>
        <a:spcPct val="0"/>
      </a:spcAft>
      <a:defRPr kumimoji="1" sz="1200" kern="1200">
        <a:solidFill>
          <a:schemeClr val="tx1"/>
        </a:solidFill>
        <a:latin typeface="Times New Roman" charset="0"/>
        <a:ea typeface="+mn-ea"/>
        <a:cs typeface="+mn-cs"/>
      </a:defRPr>
    </a:lvl1pPr>
    <a:lvl2pPr marL="457200" algn="l" rtl="0" fontAlgn="base">
      <a:spcBef>
        <a:spcPct val="30000"/>
      </a:spcBef>
      <a:spcAft>
        <a:spcPct val="0"/>
      </a:spcAft>
      <a:defRPr kumimoji="1" sz="1200" kern="1200">
        <a:solidFill>
          <a:schemeClr val="tx1"/>
        </a:solidFill>
        <a:latin typeface="Times New Roman" charset="0"/>
        <a:ea typeface="+mn-ea"/>
        <a:cs typeface="+mn-cs"/>
      </a:defRPr>
    </a:lvl2pPr>
    <a:lvl3pPr marL="914400" algn="l" rtl="0" fontAlgn="base">
      <a:spcBef>
        <a:spcPct val="30000"/>
      </a:spcBef>
      <a:spcAft>
        <a:spcPct val="0"/>
      </a:spcAft>
      <a:defRPr kumimoji="1" sz="1200" kern="1200">
        <a:solidFill>
          <a:schemeClr val="tx1"/>
        </a:solidFill>
        <a:latin typeface="Times New Roman" charset="0"/>
        <a:ea typeface="+mn-ea"/>
        <a:cs typeface="+mn-cs"/>
      </a:defRPr>
    </a:lvl3pPr>
    <a:lvl4pPr marL="1371600" algn="l" rtl="0" fontAlgn="base">
      <a:spcBef>
        <a:spcPct val="30000"/>
      </a:spcBef>
      <a:spcAft>
        <a:spcPct val="0"/>
      </a:spcAft>
      <a:defRPr kumimoji="1" sz="1200" kern="1200">
        <a:solidFill>
          <a:schemeClr val="tx1"/>
        </a:solidFill>
        <a:latin typeface="Times New Roman" charset="0"/>
        <a:ea typeface="+mn-ea"/>
        <a:cs typeface="+mn-cs"/>
      </a:defRPr>
    </a:lvl4pPr>
    <a:lvl5pPr marL="1828800" algn="l" rtl="0" fontAlgn="base">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2D14B054-E15D-48BB-97C5-63C1B6EB52CA}" type="datetime1">
              <a:rPr lang="de-DE"/>
              <a:pPr/>
              <a:t>01.06.2011</a:t>
            </a:fld>
            <a:endParaRPr lang="de-DE"/>
          </a:p>
        </p:txBody>
      </p:sp>
      <p:sp>
        <p:nvSpPr>
          <p:cNvPr id="7" name="Rectangle 7"/>
          <p:cNvSpPr>
            <a:spLocks noGrp="1" noChangeArrowheads="1"/>
          </p:cNvSpPr>
          <p:nvPr>
            <p:ph type="sldNum" sz="quarter" idx="5"/>
          </p:nvPr>
        </p:nvSpPr>
        <p:spPr>
          <a:ln/>
        </p:spPr>
        <p:txBody>
          <a:bodyPr/>
          <a:lstStyle/>
          <a:p>
            <a:fld id="{CC451D58-34CF-47FE-92C3-E75C5F2EEBDD}" type="slidenum">
              <a:rPr lang="de-DE"/>
              <a:pPr/>
              <a:t>1</a:t>
            </a:fld>
            <a:endParaRPr lang="de-DE"/>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50DE1186-ACFC-44A8-8B29-8E89B61233DB}" type="datetime1">
              <a:rPr lang="de-DE"/>
              <a:pPr/>
              <a:t>01.06.2011</a:t>
            </a:fld>
            <a:endParaRPr lang="de-DE"/>
          </a:p>
        </p:txBody>
      </p:sp>
      <p:sp>
        <p:nvSpPr>
          <p:cNvPr id="7" name="Rectangle 7"/>
          <p:cNvSpPr>
            <a:spLocks noGrp="1" noChangeArrowheads="1"/>
          </p:cNvSpPr>
          <p:nvPr>
            <p:ph type="sldNum" sz="quarter" idx="5"/>
          </p:nvPr>
        </p:nvSpPr>
        <p:spPr>
          <a:ln/>
        </p:spPr>
        <p:txBody>
          <a:bodyPr/>
          <a:lstStyle/>
          <a:p>
            <a:fld id="{DA3EAD04-80F2-443A-BB08-7ABB0CF7F2C7}" type="slidenum">
              <a:rPr lang="de-DE"/>
              <a:pPr/>
              <a:t>14</a:t>
            </a:fld>
            <a:endParaRPr lang="de-DE"/>
          </a:p>
        </p:txBody>
      </p:sp>
      <p:sp>
        <p:nvSpPr>
          <p:cNvPr id="229378" name="Rectangle 2"/>
          <p:cNvSpPr>
            <a:spLocks noGrp="1" noRot="1" noChangeAspect="1" noChangeArrowheads="1" noTextEdit="1"/>
          </p:cNvSpPr>
          <p:nvPr>
            <p:ph type="sldImg"/>
          </p:nvPr>
        </p:nvSpPr>
        <p:spPr>
          <a:xfrm>
            <a:off x="850900" y="381000"/>
            <a:ext cx="4960938" cy="3722688"/>
          </a:xfrm>
          <a:ln/>
        </p:spPr>
      </p:sp>
      <p:sp>
        <p:nvSpPr>
          <p:cNvPr id="229379" name="Rectangle 3"/>
          <p:cNvSpPr>
            <a:spLocks noGrp="1" noChangeArrowheads="1"/>
          </p:cNvSpPr>
          <p:nvPr>
            <p:ph type="body" idx="1"/>
          </p:nvPr>
        </p:nvSpPr>
        <p:spPr>
          <a:xfrm>
            <a:off x="897347" y="4190781"/>
            <a:ext cx="4889841" cy="5486964"/>
          </a:xfrm>
        </p:spPr>
        <p:txBody>
          <a:bodyPr/>
          <a:lstStyle/>
          <a:p>
            <a:pPr algn="just"/>
            <a:r>
              <a:rPr lang="de-DE" sz="1000"/>
              <a:t>Schöne Ausführungen hierzu unter OLG Düsseldorf I-20 W 157/07 v. 27.12.2007</a:t>
            </a:r>
          </a:p>
          <a:p>
            <a:pPr algn="just"/>
            <a:r>
              <a:rPr lang="de-DE" sz="1000"/>
              <a:t>Der Senat teilt die von den Oberlandesgerichten Köln (B. v. 8. Mai 2007, Az.: 6 U 244/06) und Hamburg (B. v. 11. Okt. 2006, Az.: 5 W 152/06) vertretene Auffassung. </a:t>
            </a:r>
          </a:p>
          <a:p>
            <a:pPr algn="just"/>
            <a:r>
              <a:rPr lang="de-DE" sz="1000"/>
              <a:t>Störer ist, wer in irgendeiner Weise willentlich und adäquat-kausal zur Verletzung eines geschützten Guts beigetragen und zumutbare Sicherungsmaßnahmen unterlassen hat (BGH, NJW 2004, 3102, 3205 - Internetversteigerung). Hierfür genügt, dass der Antragsgegner willentlich einen Internetzugang geschaffen hat, der objektiv für Dritte nutzbar war. Ob die Urheberrechtsverletzungen von seinem Computer aus begangen worden sind oder ob Dritte unter Ausnutzung seines ungesicherten WLAN-Netzes auf seinen Internetzugang zugegriffen haben, ist ohne Bedeutung. Ohne den vom Antragsgegner geschaffenen Internetzugang hätte weder die eine noch die andere Möglichkeit bestanden. Die Schaffung des Internetzugangs war folglich für die Rechtsverletzung in jedem Fall kausal; dass sein Computer ohne seinen Willen über WLAN mit dem Internet verbunden worden sei, hat der Antragsgegner nicht behauptet. </a:t>
            </a:r>
          </a:p>
          <a:p>
            <a:pPr algn="just"/>
            <a:r>
              <a:rPr lang="de-DE" sz="1000"/>
              <a:t>Der Antragsgegner hat zumutbare Sicherungsmaßnahmen unterlassen. Er hat eine neue Gefahrenquelle geschaffen, die nur er überwachen kann. Objektiv gesehen hat er es Dritten ermöglicht, sich hinter seiner Person zu verstecken und im Schutze der von ihm geschaffenen Anonymität ohne Angst vor Entdeckung ungestraft Urheberrechtsverletzungen begehen zu können. Von daher ist es gerechtfertigt, ihm zumindest die Sicherungsmaßnahmen abzuverlangen, die eine Standardsoftware erlaubt. So hätte er für die verschiedenen Nutzer seines Computers Benutzerkonten mit eigenem Passwort installieren können, die einem aus diesem Kreis stammenden Verletzer wenigstens den Schutz der Anonymität</a:t>
            </a:r>
          </a:p>
          <a:p>
            <a:pPr algn="just"/>
            <a:r>
              <a:rPr lang="de-DE" sz="1000"/>
              <a:t>genommen hätte. Auf die entsprechende Möglichkeit weist die Firma Microsoft ausdrücklich hin. Das Risiko eines von außen unternommenen Zugriffs auf das WLAN-Netz hätte er durch Verschlüsselung minimieren können, die eine Vielzahl</a:t>
            </a:r>
          </a:p>
          <a:p>
            <a:pPr algn="just"/>
            <a:r>
              <a:rPr lang="de-DE" sz="1000"/>
              <a:t>von WLAN-Routern als mögliche Einstellung standardmäßig vorsehen. Wenn der Antragsgegner solche Maßnahmen gleichwohl unterlässt, weil er sie für lebensfremd erachtet, hat er eben die Konsequenzen zu tragen.</a:t>
            </a:r>
          </a:p>
          <a:p>
            <a:pPr algn="just"/>
            <a:r>
              <a:rPr lang="de-DE" sz="1000"/>
              <a:t>Ein Verschulden ist für das Bestehen des Unterlassungsanspruchs nicht erforderlich.</a:t>
            </a:r>
          </a:p>
          <a:p>
            <a:pPr algn="just"/>
            <a:r>
              <a:rPr lang="de-DE" sz="1000"/>
              <a:t>Es besteht Wiederholungsgefahr. Abgesehen davon, dass diese in aller Regel nur durch eine strafbewehrte Unterlassungserklärung ausgeräumt werden kann, hat der Antragsgegner noch nicht einmal behauptet, die vorstehend beschriebenen Maßnahmen inzwischen ergriffen zu haben</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3778" name="Rectangle 2"/>
          <p:cNvSpPr>
            <a:spLocks noGrp="1" noRot="1" noChangeAspect="1" noChangeArrowheads="1" noTextEdit="1"/>
          </p:cNvSpPr>
          <p:nvPr>
            <p:ph type="sldImg"/>
          </p:nvPr>
        </p:nvSpPr>
        <p:spPr bwMode="auto">
          <a:xfrm>
            <a:off x="854075" y="744538"/>
            <a:ext cx="4962525" cy="3722687"/>
          </a:xfrm>
          <a:prstGeom prst="rect">
            <a:avLst/>
          </a:prstGeom>
          <a:solidFill>
            <a:srgbClr val="FFFFFF"/>
          </a:solidFill>
          <a:ln>
            <a:solidFill>
              <a:srgbClr val="000000"/>
            </a:solidFill>
            <a:miter lim="800000"/>
            <a:headEnd/>
            <a:tailEnd/>
          </a:ln>
        </p:spPr>
      </p:sp>
      <p:sp>
        <p:nvSpPr>
          <p:cNvPr id="203779" name="Rectangle 3"/>
          <p:cNvSpPr>
            <a:spLocks noGrp="1" noChangeArrowheads="1"/>
          </p:cNvSpPr>
          <p:nvPr>
            <p:ph type="body" idx="1"/>
          </p:nvPr>
        </p:nvSpPr>
        <p:spPr bwMode="auto">
          <a:xfrm>
            <a:off x="889624" y="4714426"/>
            <a:ext cx="4889841" cy="4467149"/>
          </a:xfrm>
          <a:prstGeom prst="rect">
            <a:avLst/>
          </a:prstGeom>
          <a:solidFill>
            <a:srgbClr val="FFFFFF"/>
          </a:solidFill>
          <a:ln>
            <a:solidFill>
              <a:srgbClr val="000000"/>
            </a:solidFill>
            <a:miter lim="800000"/>
            <a:headEnd/>
            <a:tailEnd/>
          </a:ln>
        </p:spPr>
        <p:txBody>
          <a:bodyPr/>
          <a:lstStyle/>
          <a:p>
            <a:pPr marL="228600" indent="-228600"/>
            <a:r>
              <a:rPr lang="de-DE"/>
              <a:t>RA R. </a:t>
            </a:r>
          </a:p>
          <a:p>
            <a:pPr marL="228600" indent="-228600">
              <a:buFontTx/>
              <a:buAutoNum type="arabicPeriod"/>
            </a:pPr>
            <a:r>
              <a:rPr lang="de-DE"/>
              <a:t>Seine Mandanten seien die führenden deutschen Tonträgerhersteller. Durch unautorisierte Musikangebote im Internet entstünde diesen jährlich ein Schaden in dreistelliger Millionenhöhe. </a:t>
            </a:r>
            <a:br>
              <a:rPr lang="de-DE"/>
            </a:br>
            <a:r>
              <a:rPr lang="de-DE"/>
              <a:t>Filesharing-Systeme, die zumeist als Tauschbörsen bezeichnet würden, sind Umschlagplatz für Daten. Die Nutzer bieten sich in den Systemen gegenseitig Daten zum herunterladen an. Außerdem geht es nicht um ein Teilen von Daten, sondern richtigerweise um ein Kopiernetzwerk. Wer etwas tauscht, gibt die Sache weg. In den Kopiernetzwerken behalte der Abgebende die Software. </a:t>
            </a:r>
            <a:br>
              <a:rPr lang="de-DE"/>
            </a:br>
            <a:r>
              <a:rPr lang="de-DE"/>
              <a:t>Es sei bei dem Mandanten nicht durch Einstellungsveränderungen in den Programmen verhindert worden, dass die eigenen urheberrechtlich geschützten Daten, dritten zugänglich gemacht werden. </a:t>
            </a:r>
          </a:p>
          <a:p>
            <a:pPr marL="228600" indent="-228600">
              <a:buFontTx/>
              <a:buAutoNum type="arabicPeriod"/>
            </a:pPr>
            <a:r>
              <a:rPr lang="de-DE"/>
              <a:t>Am tt.mm.jjjj sei durch die Firma proMediaGesellschaft zum Schutz geistigen Eigentums mbH festgestellt worden, dass um zz.mm.ss MESZ über den Internetanschluss mit der IP-Adresse 12.123.12.12 insgesamt 4.339, darunter die hier streitbefangenen 3.270 Musikdateien zum Herunterladen verfügbar gemacht worden seien. Anliegend Titellisten. </a:t>
            </a:r>
            <a:br>
              <a:rPr lang="de-DE"/>
            </a:br>
            <a:r>
              <a:rPr lang="de-DE"/>
              <a:t>Deshalb habe man ein Ermittlungsverfahren bei der StA eingeleitet. Unter dem AZ 123 Js 7777/07 habe die StA M. ermittelt, dass die IP-Adresse 12.123.12.12 dem „Keinen Spaß-Mehr“ zugeordnet gewesen sei. </a:t>
            </a:r>
          </a:p>
          <a:p>
            <a:pPr marL="228600" indent="-228600">
              <a:buFontTx/>
              <a:buAutoNum type="arabicPeriod"/>
            </a:pPr>
            <a:r>
              <a:rPr lang="de-DE"/>
              <a:t>Rechtliches </a:t>
            </a:r>
            <a:br>
              <a:rPr lang="de-DE"/>
            </a:br>
            <a:r>
              <a:rPr lang="de-DE"/>
              <a:t>Das zur Verfügungstellen von Musikdateien stelle eine Verletzung des Urheber- und Leistungsschutzes dar. Die angebotenen Musikdateien enthalten Repertoire, für das die Mandanten originär oder aufgrund rechtsgeschäftlichen Erwerbs die ausschließlichen Verwertungsrechte der Tonträgerhersteller sowie aufgrund abgeleiteten Rechtserwerbs der ausübenden Künstler für das Gebiet der BRD hätten. Die Mandanten hätten dem Angebot nicht zugestimmt, weshalb die Vervielfältigungen einen Verstoß gegen §§ 77, 85, 16 UrhG darstellen. </a:t>
            </a:r>
          </a:p>
          <a:p>
            <a:pPr marL="685800" lvl="1" indent="-228600">
              <a:buFontTx/>
              <a:buAutoNum type="alphaLcParenR"/>
            </a:pPr>
            <a:r>
              <a:rPr lang="de-DE"/>
              <a:t> Schon das Speichern erfülle § 16 UrhG</a:t>
            </a:r>
          </a:p>
          <a:p>
            <a:pPr marL="685800" lvl="1" indent="-228600">
              <a:buFontTx/>
              <a:buAutoNum type="alphaLcParenR"/>
            </a:pPr>
            <a:r>
              <a:rPr lang="de-DE"/>
              <a:t> Das Zugänglichmachen falle unter §§ 78 Nr. , 85, 19a UrhG </a:t>
            </a:r>
          </a:p>
          <a:p>
            <a:pPr marL="685800" lvl="1" indent="-228600">
              <a:buFontTx/>
              <a:buAutoNum type="alphaLcParenR"/>
            </a:pPr>
            <a:r>
              <a:rPr lang="de-DE"/>
              <a:t> keine Ausnahme gemäß § 53 Abs. 1 UrhG</a:t>
            </a:r>
          </a:p>
          <a:p>
            <a:pPr marL="228600" indent="-228600">
              <a:buFontTx/>
              <a:buAutoNum type="arabicPeriod"/>
            </a:pPr>
            <a:r>
              <a:rPr lang="de-DE"/>
              <a:t>Ansprüche</a:t>
            </a:r>
          </a:p>
          <a:p>
            <a:pPr marL="685800" lvl="1" indent="-228600">
              <a:buFontTx/>
              <a:buAutoNum type="alphaLcParenR"/>
            </a:pPr>
            <a:r>
              <a:rPr lang="de-DE"/>
              <a:t>Unterlassung § 97 Abs. 1 S. 1, 2. HS UrhG </a:t>
            </a:r>
          </a:p>
          <a:p>
            <a:pPr marL="685800" lvl="1" indent="-228600">
              <a:buFontTx/>
              <a:buAutoNum type="alphaLcParenR"/>
            </a:pPr>
            <a:r>
              <a:rPr lang="de-DE"/>
              <a:t>Auskunft über die Verwertung gemäß § 97 Abs. 1, 242 BGB</a:t>
            </a:r>
          </a:p>
          <a:p>
            <a:pPr marL="685800" lvl="1" indent="-228600">
              <a:buFontTx/>
              <a:buAutoNum type="alphaLcParenR"/>
            </a:pPr>
            <a:r>
              <a:rPr lang="de-DE"/>
              <a:t>Anwaltskosten für die Abmahnung gemäß § 97 I UrhG iVm GoA </a:t>
            </a:r>
          </a:p>
          <a:p>
            <a:pPr marL="685800" lvl="1" indent="-228600">
              <a:buFontTx/>
              <a:buAutoNum type="alphaLcParenR"/>
            </a:pPr>
            <a:r>
              <a:rPr lang="de-DE"/>
              <a:t>Schadenersatz und ungerechtfertigte Bereicherung § 97 I UrhG, § 823 I, § 812 BGB</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A2958D21-0C34-49B3-9169-E103659F4D53}" type="datetime1">
              <a:rPr lang="de-DE"/>
              <a:pPr/>
              <a:t>01.06.2011</a:t>
            </a:fld>
            <a:endParaRPr lang="de-DE"/>
          </a:p>
        </p:txBody>
      </p:sp>
      <p:sp>
        <p:nvSpPr>
          <p:cNvPr id="7" name="Rectangle 7"/>
          <p:cNvSpPr>
            <a:spLocks noGrp="1" noChangeArrowheads="1"/>
          </p:cNvSpPr>
          <p:nvPr>
            <p:ph type="sldNum" sz="quarter" idx="5"/>
          </p:nvPr>
        </p:nvSpPr>
        <p:spPr>
          <a:ln/>
        </p:spPr>
        <p:txBody>
          <a:bodyPr/>
          <a:lstStyle/>
          <a:p>
            <a:fld id="{093A5166-0D5F-42EB-A0A0-99A1DF8A9ECD}" type="slidenum">
              <a:rPr lang="de-DE"/>
              <a:pPr/>
              <a:t>3</a:t>
            </a:fld>
            <a:endParaRPr lang="de-DE"/>
          </a:p>
        </p:txBody>
      </p:sp>
      <p:sp>
        <p:nvSpPr>
          <p:cNvPr id="210946" name="Rectangle 2"/>
          <p:cNvSpPr>
            <a:spLocks noGrp="1" noRot="1" noChangeAspect="1" noChangeArrowheads="1" noTextEdit="1"/>
          </p:cNvSpPr>
          <p:nvPr>
            <p:ph type="sldImg"/>
          </p:nvPr>
        </p:nvSpPr>
        <p:spPr>
          <a:ln/>
        </p:spPr>
      </p:sp>
      <p:sp>
        <p:nvSpPr>
          <p:cNvPr id="210947" name="Rectangle 3"/>
          <p:cNvSpPr>
            <a:spLocks noGrp="1" noChangeArrowheads="1"/>
          </p:cNvSpPr>
          <p:nvPr>
            <p:ph type="body" idx="1"/>
          </p:nvPr>
        </p:nvSpPr>
        <p:spPr/>
        <p:txBody>
          <a:bodyPr/>
          <a:lstStyle/>
          <a:p>
            <a:pPr marL="228600" indent="-228600">
              <a:buFontTx/>
              <a:buAutoNum type="alphaUcPeriod"/>
            </a:pPr>
            <a:r>
              <a:rPr lang="de-DE"/>
              <a:t>Gute Ideen finden.</a:t>
            </a:r>
          </a:p>
          <a:p>
            <a:pPr marL="228600" indent="-228600">
              <a:buFontTx/>
              <a:buAutoNum type="alphaUcPeriod"/>
            </a:pPr>
            <a:r>
              <a:rPr lang="de-DE"/>
              <a:t>Ja, wenn Nachweisbar.</a:t>
            </a:r>
          </a:p>
          <a:p>
            <a:pPr marL="228600" indent="-228600">
              <a:buFontTx/>
              <a:buAutoNum type="alphaUcPeriod"/>
            </a:pPr>
            <a:r>
              <a:rPr lang="de-DE"/>
              <a:t>Ja, weil die Rechtsprechung von Geschäftsführung ohne Auftrag ausgeht. </a:t>
            </a:r>
          </a:p>
          <a:p>
            <a:pPr marL="228600" indent="-228600">
              <a:buFontTx/>
              <a:buAutoNum type="alphaUcPeriod"/>
            </a:pPr>
            <a:r>
              <a:rPr lang="de-DE"/>
              <a:t>S.o. Folie 3</a:t>
            </a:r>
          </a:p>
          <a:p>
            <a:pPr marL="228600" indent="-228600"/>
            <a:endParaRPr 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E7C0270-F80D-4FDB-9853-9CD9FC9FE8B9}" type="datetime1">
              <a:rPr lang="de-DE"/>
              <a:pPr/>
              <a:t>01.06.2011</a:t>
            </a:fld>
            <a:endParaRPr lang="de-DE"/>
          </a:p>
        </p:txBody>
      </p:sp>
      <p:sp>
        <p:nvSpPr>
          <p:cNvPr id="7" name="Rectangle 7"/>
          <p:cNvSpPr>
            <a:spLocks noGrp="1" noChangeArrowheads="1"/>
          </p:cNvSpPr>
          <p:nvPr>
            <p:ph type="sldNum" sz="quarter" idx="5"/>
          </p:nvPr>
        </p:nvSpPr>
        <p:spPr>
          <a:ln/>
        </p:spPr>
        <p:txBody>
          <a:bodyPr/>
          <a:lstStyle/>
          <a:p>
            <a:fld id="{B27B3541-7D8E-4F72-8399-FA16471FA69F}" type="slidenum">
              <a:rPr lang="de-DE"/>
              <a:pPr/>
              <a:t>8</a:t>
            </a:fld>
            <a:endParaRPr lang="de-DE"/>
          </a:p>
        </p:txBody>
      </p:sp>
      <p:sp>
        <p:nvSpPr>
          <p:cNvPr id="218114" name="Rectangle 2"/>
          <p:cNvSpPr>
            <a:spLocks noGrp="1" noRot="1" noChangeAspect="1" noChangeArrowheads="1" noTextEdit="1"/>
          </p:cNvSpPr>
          <p:nvPr>
            <p:ph type="sldImg"/>
          </p:nvPr>
        </p:nvSpPr>
        <p:spPr>
          <a:ln/>
        </p:spPr>
      </p:sp>
      <p:sp>
        <p:nvSpPr>
          <p:cNvPr id="218115" name="Rectangle 3"/>
          <p:cNvSpPr>
            <a:spLocks noGrp="1" noChangeArrowheads="1"/>
          </p:cNvSpPr>
          <p:nvPr>
            <p:ph type="body" idx="1"/>
          </p:nvPr>
        </p:nvSpPr>
        <p:spPr/>
        <p:txBody>
          <a:bodyPr/>
          <a:lstStyle/>
          <a:p>
            <a:endParaRPr 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34D2DEF0-28D4-49F0-8D9E-2973CAEEF564}" type="datetime1">
              <a:rPr lang="de-DE"/>
              <a:pPr/>
              <a:t>01.06.2011</a:t>
            </a:fld>
            <a:endParaRPr lang="de-DE"/>
          </a:p>
        </p:txBody>
      </p:sp>
      <p:sp>
        <p:nvSpPr>
          <p:cNvPr id="7" name="Rectangle 7"/>
          <p:cNvSpPr>
            <a:spLocks noGrp="1" noChangeArrowheads="1"/>
          </p:cNvSpPr>
          <p:nvPr>
            <p:ph type="sldNum" sz="quarter" idx="5"/>
          </p:nvPr>
        </p:nvSpPr>
        <p:spPr>
          <a:ln/>
        </p:spPr>
        <p:txBody>
          <a:bodyPr/>
          <a:lstStyle/>
          <a:p>
            <a:fld id="{7AB58398-A846-4620-8861-E92BD7F075AF}" type="slidenum">
              <a:rPr lang="de-DE"/>
              <a:pPr/>
              <a:t>9</a:t>
            </a:fld>
            <a:endParaRPr lang="de-DE"/>
          </a:p>
        </p:txBody>
      </p:sp>
      <p:sp>
        <p:nvSpPr>
          <p:cNvPr id="220162" name="Rectangle 2"/>
          <p:cNvSpPr>
            <a:spLocks noGrp="1" noRot="1" noChangeAspect="1" noChangeArrowheads="1" noTextEdit="1"/>
          </p:cNvSpPr>
          <p:nvPr>
            <p:ph type="sldImg"/>
          </p:nvPr>
        </p:nvSpPr>
        <p:spPr>
          <a:ln/>
        </p:spPr>
      </p:sp>
      <p:sp>
        <p:nvSpPr>
          <p:cNvPr id="220163" name="Rectangle 3"/>
          <p:cNvSpPr>
            <a:spLocks noGrp="1" noChangeArrowheads="1"/>
          </p:cNvSpPr>
          <p:nvPr>
            <p:ph type="body" idx="1"/>
          </p:nvPr>
        </p:nvSpPr>
        <p:spPr/>
        <p:txBody>
          <a:bodyPr/>
          <a:lstStyle/>
          <a:p>
            <a:r>
              <a:rPr lang="de-DE"/>
              <a:t>Bsp: die Figur Alf</a:t>
            </a:r>
          </a:p>
          <a:p>
            <a:r>
              <a:rPr lang="de-DE"/>
              <a:t>Der Mecki-Igel von Hörzu</a:t>
            </a:r>
          </a:p>
          <a:p>
            <a:r>
              <a:rPr lang="de-DE"/>
              <a:t>Verhüllter Reichstag</a:t>
            </a:r>
          </a:p>
          <a:p>
            <a:r>
              <a:rPr lang="de-DE"/>
              <a:t>Nicht schutzfähig war </a:t>
            </a:r>
          </a:p>
          <a:p>
            <a:r>
              <a:rPr lang="de-DE"/>
              <a:t>Format für eine Fernsehshowreihe oder Werbe</a:t>
            </a:r>
            <a:r>
              <a:rPr lang="de-DE" b="1"/>
              <a:t>konzeptionen </a:t>
            </a:r>
          </a:p>
          <a:p>
            <a:endParaRPr 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E8F831E3-45F7-4E9C-A0EE-42BEAA71F4B8}" type="datetime1">
              <a:rPr lang="de-DE"/>
              <a:pPr/>
              <a:t>01.06.2011</a:t>
            </a:fld>
            <a:endParaRPr lang="de-DE"/>
          </a:p>
        </p:txBody>
      </p:sp>
      <p:sp>
        <p:nvSpPr>
          <p:cNvPr id="7" name="Rectangle 7"/>
          <p:cNvSpPr>
            <a:spLocks noGrp="1" noChangeArrowheads="1"/>
          </p:cNvSpPr>
          <p:nvPr>
            <p:ph type="sldNum" sz="quarter" idx="5"/>
          </p:nvPr>
        </p:nvSpPr>
        <p:spPr>
          <a:ln/>
        </p:spPr>
        <p:txBody>
          <a:bodyPr/>
          <a:lstStyle/>
          <a:p>
            <a:fld id="{5835FDAC-6750-4B65-AEAC-9D819ABE93BA}" type="slidenum">
              <a:rPr lang="de-DE"/>
              <a:pPr/>
              <a:t>10</a:t>
            </a:fld>
            <a:endParaRPr lang="de-DE"/>
          </a:p>
        </p:txBody>
      </p:sp>
      <p:sp>
        <p:nvSpPr>
          <p:cNvPr id="222210" name="Rectangle 2"/>
          <p:cNvSpPr>
            <a:spLocks noGrp="1" noRot="1" noChangeAspect="1" noChangeArrowheads="1" noTextEdit="1"/>
          </p:cNvSpPr>
          <p:nvPr>
            <p:ph type="sldImg"/>
          </p:nvPr>
        </p:nvSpPr>
        <p:spPr>
          <a:ln/>
        </p:spPr>
      </p:sp>
      <p:sp>
        <p:nvSpPr>
          <p:cNvPr id="222211" name="Rectangle 3"/>
          <p:cNvSpPr>
            <a:spLocks noGrp="1" noChangeArrowheads="1"/>
          </p:cNvSpPr>
          <p:nvPr>
            <p:ph type="body" idx="1"/>
          </p:nvPr>
        </p:nvSpPr>
        <p:spPr/>
        <p:txBody>
          <a:bodyPr/>
          <a:lstStyle/>
          <a:p>
            <a:endParaRPr 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24961D83-014C-4D95-A902-7968CDFC7B10}" type="datetime1">
              <a:rPr lang="de-DE"/>
              <a:pPr/>
              <a:t>01.06.2011</a:t>
            </a:fld>
            <a:endParaRPr lang="de-DE"/>
          </a:p>
        </p:txBody>
      </p:sp>
      <p:sp>
        <p:nvSpPr>
          <p:cNvPr id="7" name="Rectangle 7"/>
          <p:cNvSpPr>
            <a:spLocks noGrp="1" noChangeArrowheads="1"/>
          </p:cNvSpPr>
          <p:nvPr>
            <p:ph type="sldNum" sz="quarter" idx="5"/>
          </p:nvPr>
        </p:nvSpPr>
        <p:spPr>
          <a:ln/>
        </p:spPr>
        <p:txBody>
          <a:bodyPr/>
          <a:lstStyle/>
          <a:p>
            <a:fld id="{C1ED2B75-A653-48F4-9938-E4AC5568FECD}" type="slidenum">
              <a:rPr lang="de-DE"/>
              <a:pPr/>
              <a:t>11</a:t>
            </a:fld>
            <a:endParaRPr lang="de-DE"/>
          </a:p>
        </p:txBody>
      </p:sp>
      <p:sp>
        <p:nvSpPr>
          <p:cNvPr id="231426" name="Rectangle 2"/>
          <p:cNvSpPr>
            <a:spLocks noGrp="1" noRot="1" noChangeAspect="1" noChangeArrowheads="1" noTextEdit="1"/>
          </p:cNvSpPr>
          <p:nvPr>
            <p:ph type="sldImg"/>
          </p:nvPr>
        </p:nvSpPr>
        <p:spPr>
          <a:ln/>
        </p:spPr>
      </p:sp>
      <p:sp>
        <p:nvSpPr>
          <p:cNvPr id="231427" name="Rectangle 3"/>
          <p:cNvSpPr>
            <a:spLocks noGrp="1" noChangeArrowheads="1"/>
          </p:cNvSpPr>
          <p:nvPr>
            <p:ph type="body" idx="1"/>
          </p:nvPr>
        </p:nvSpPr>
        <p:spPr/>
        <p:txBody>
          <a:bodyPr/>
          <a:lstStyle/>
          <a:p>
            <a:endParaRPr 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5B38F0AB-DAA1-4004-96EE-54BC72AA6565}" type="datetime1">
              <a:rPr lang="de-DE"/>
              <a:pPr/>
              <a:t>01.06.2011</a:t>
            </a:fld>
            <a:endParaRPr lang="de-DE"/>
          </a:p>
        </p:txBody>
      </p:sp>
      <p:sp>
        <p:nvSpPr>
          <p:cNvPr id="7" name="Rectangle 7"/>
          <p:cNvSpPr>
            <a:spLocks noGrp="1" noChangeArrowheads="1"/>
          </p:cNvSpPr>
          <p:nvPr>
            <p:ph type="sldNum" sz="quarter" idx="5"/>
          </p:nvPr>
        </p:nvSpPr>
        <p:spPr>
          <a:ln/>
        </p:spPr>
        <p:txBody>
          <a:bodyPr/>
          <a:lstStyle/>
          <a:p>
            <a:fld id="{E190E27C-0455-4F30-97D0-67E4979E9BAB}" type="slidenum">
              <a:rPr lang="de-DE"/>
              <a:pPr/>
              <a:t>12</a:t>
            </a:fld>
            <a:endParaRPr lang="de-DE"/>
          </a:p>
        </p:txBody>
      </p:sp>
      <p:sp>
        <p:nvSpPr>
          <p:cNvPr id="230402" name="Rectangle 2"/>
          <p:cNvSpPr>
            <a:spLocks noGrp="1" noRot="1" noChangeAspect="1" noChangeArrowheads="1" noTextEdit="1"/>
          </p:cNvSpPr>
          <p:nvPr>
            <p:ph type="sldImg"/>
          </p:nvPr>
        </p:nvSpPr>
        <p:spPr>
          <a:ln/>
        </p:spPr>
      </p:sp>
      <p:sp>
        <p:nvSpPr>
          <p:cNvPr id="23040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D12D9CD1-A1FA-4909-848A-015D68383A8D}" type="datetime1">
              <a:rPr lang="de-DE"/>
              <a:pPr/>
              <a:t>01.06.2011</a:t>
            </a:fld>
            <a:endParaRPr lang="de-DE"/>
          </a:p>
        </p:txBody>
      </p:sp>
      <p:sp>
        <p:nvSpPr>
          <p:cNvPr id="7" name="Rectangle 7"/>
          <p:cNvSpPr>
            <a:spLocks noGrp="1" noChangeArrowheads="1"/>
          </p:cNvSpPr>
          <p:nvPr>
            <p:ph type="sldNum" sz="quarter" idx="5"/>
          </p:nvPr>
        </p:nvSpPr>
        <p:spPr>
          <a:ln/>
        </p:spPr>
        <p:txBody>
          <a:bodyPr/>
          <a:lstStyle/>
          <a:p>
            <a:fld id="{3231A7A0-AF08-4598-B303-1B025D2AEC34}" type="slidenum">
              <a:rPr lang="de-DE"/>
              <a:pPr/>
              <a:t>13</a:t>
            </a:fld>
            <a:endParaRPr lang="de-DE"/>
          </a:p>
        </p:txBody>
      </p:sp>
      <p:sp>
        <p:nvSpPr>
          <p:cNvPr id="227330" name="Rectangle 2"/>
          <p:cNvSpPr>
            <a:spLocks noGrp="1" noRot="1" noChangeAspect="1" noChangeArrowheads="1" noTextEdit="1"/>
          </p:cNvSpPr>
          <p:nvPr>
            <p:ph type="sldImg"/>
          </p:nvPr>
        </p:nvSpPr>
        <p:spPr>
          <a:ln/>
        </p:spPr>
      </p:sp>
      <p:sp>
        <p:nvSpPr>
          <p:cNvPr id="227331" name="Rectangle 3"/>
          <p:cNvSpPr>
            <a:spLocks noGrp="1" noChangeArrowheads="1"/>
          </p:cNvSpPr>
          <p:nvPr>
            <p:ph type="body" idx="1"/>
          </p:nvPr>
        </p:nvSpPr>
        <p:spPr/>
        <p:txBody>
          <a:bodyPr/>
          <a:lstStyle/>
          <a:p>
            <a:r>
              <a:rPr lang="de-DE" sz="1400"/>
              <a:t>Die anderweitige Beseitigung kommt wohl nur dann in Frage, wenn Vernichtung und Überlassung unverhältnismäßig sind. </a:t>
            </a:r>
          </a:p>
          <a:p>
            <a:endParaRPr lang="de-DE" sz="1400"/>
          </a:p>
          <a:p>
            <a:r>
              <a:rPr lang="de-DE" sz="1400"/>
              <a:t>Sämtliche Ansprüche könen sich aus gegen unbeteiligte richten. (§ 101 UrhG) </a:t>
            </a:r>
          </a:p>
          <a:p>
            <a:r>
              <a:rPr lang="de-DE" sz="1400"/>
              <a:t>In diesem Falle muss der Buchhändler, CD-Händler oder auch die Bibliothek dem Geschädigten ein Ablösebetrag für die weitere Verbreitung des Plagiats zahlen. Die Höhe richtet sich nach der üblichen Lizenzgebühr.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09922" name="Freeform 2"/>
          <p:cNvSpPr>
            <a:spLocks/>
          </p:cNvSpPr>
          <p:nvPr/>
        </p:nvSpPr>
        <p:spPr bwMode="auto">
          <a:xfrm>
            <a:off x="3024188" y="46038"/>
            <a:ext cx="3144837" cy="1046162"/>
          </a:xfrm>
          <a:custGeom>
            <a:avLst/>
            <a:gdLst/>
            <a:ahLst/>
            <a:cxnLst>
              <a:cxn ang="0">
                <a:pos x="26" y="107"/>
              </a:cxn>
              <a:cxn ang="0">
                <a:pos x="42" y="100"/>
              </a:cxn>
              <a:cxn ang="0">
                <a:pos x="717" y="100"/>
              </a:cxn>
              <a:cxn ang="0">
                <a:pos x="767" y="64"/>
              </a:cxn>
              <a:cxn ang="0">
                <a:pos x="801" y="44"/>
              </a:cxn>
              <a:cxn ang="0">
                <a:pos x="835" y="28"/>
              </a:cxn>
              <a:cxn ang="0">
                <a:pos x="877" y="18"/>
              </a:cxn>
              <a:cxn ang="0">
                <a:pos x="917" y="9"/>
              </a:cxn>
              <a:cxn ang="0">
                <a:pos x="960" y="4"/>
              </a:cxn>
              <a:cxn ang="0">
                <a:pos x="1014" y="0"/>
              </a:cxn>
              <a:cxn ang="0">
                <a:pos x="1076" y="9"/>
              </a:cxn>
              <a:cxn ang="0">
                <a:pos x="1133" y="24"/>
              </a:cxn>
              <a:cxn ang="0">
                <a:pos x="1174" y="44"/>
              </a:cxn>
              <a:cxn ang="0">
                <a:pos x="1219" y="64"/>
              </a:cxn>
              <a:cxn ang="0">
                <a:pos x="1247" y="82"/>
              </a:cxn>
              <a:cxn ang="0">
                <a:pos x="1273" y="103"/>
              </a:cxn>
              <a:cxn ang="0">
                <a:pos x="1919" y="100"/>
              </a:cxn>
              <a:cxn ang="0">
                <a:pos x="1941" y="105"/>
              </a:cxn>
              <a:cxn ang="0">
                <a:pos x="1956" y="116"/>
              </a:cxn>
              <a:cxn ang="0">
                <a:pos x="1970" y="146"/>
              </a:cxn>
              <a:cxn ang="0">
                <a:pos x="1978" y="180"/>
              </a:cxn>
              <a:cxn ang="0">
                <a:pos x="1980" y="220"/>
              </a:cxn>
              <a:cxn ang="0">
                <a:pos x="1980" y="559"/>
              </a:cxn>
              <a:cxn ang="0">
                <a:pos x="1284" y="560"/>
              </a:cxn>
              <a:cxn ang="0">
                <a:pos x="1112" y="656"/>
              </a:cxn>
              <a:cxn ang="0">
                <a:pos x="829" y="658"/>
              </a:cxn>
              <a:cxn ang="0">
                <a:pos x="694" y="554"/>
              </a:cxn>
              <a:cxn ang="0">
                <a:pos x="74" y="559"/>
              </a:cxn>
              <a:cxn ang="0">
                <a:pos x="0" y="559"/>
              </a:cxn>
              <a:cxn ang="0">
                <a:pos x="0" y="243"/>
              </a:cxn>
              <a:cxn ang="0">
                <a:pos x="0" y="196"/>
              </a:cxn>
              <a:cxn ang="0">
                <a:pos x="8" y="151"/>
              </a:cxn>
              <a:cxn ang="0">
                <a:pos x="15" y="128"/>
              </a:cxn>
              <a:cxn ang="0">
                <a:pos x="26" y="107"/>
              </a:cxn>
            </a:cxnLst>
            <a:rect l="0" t="0" r="r" b="b"/>
            <a:pathLst>
              <a:path w="1981" h="659">
                <a:moveTo>
                  <a:pt x="26" y="107"/>
                </a:moveTo>
                <a:lnTo>
                  <a:pt x="42" y="100"/>
                </a:lnTo>
                <a:lnTo>
                  <a:pt x="717" y="100"/>
                </a:lnTo>
                <a:lnTo>
                  <a:pt x="767" y="64"/>
                </a:lnTo>
                <a:lnTo>
                  <a:pt x="801" y="44"/>
                </a:lnTo>
                <a:lnTo>
                  <a:pt x="835" y="28"/>
                </a:lnTo>
                <a:lnTo>
                  <a:pt x="877" y="18"/>
                </a:lnTo>
                <a:lnTo>
                  <a:pt x="917" y="9"/>
                </a:lnTo>
                <a:lnTo>
                  <a:pt x="960" y="4"/>
                </a:lnTo>
                <a:lnTo>
                  <a:pt x="1014" y="0"/>
                </a:lnTo>
                <a:lnTo>
                  <a:pt x="1076" y="9"/>
                </a:lnTo>
                <a:lnTo>
                  <a:pt x="1133" y="24"/>
                </a:lnTo>
                <a:lnTo>
                  <a:pt x="1174" y="44"/>
                </a:lnTo>
                <a:lnTo>
                  <a:pt x="1219" y="64"/>
                </a:lnTo>
                <a:lnTo>
                  <a:pt x="1247" y="82"/>
                </a:lnTo>
                <a:lnTo>
                  <a:pt x="1273" y="103"/>
                </a:lnTo>
                <a:lnTo>
                  <a:pt x="1919" y="100"/>
                </a:lnTo>
                <a:lnTo>
                  <a:pt x="1941" y="105"/>
                </a:lnTo>
                <a:lnTo>
                  <a:pt x="1956" y="116"/>
                </a:lnTo>
                <a:lnTo>
                  <a:pt x="1970" y="146"/>
                </a:lnTo>
                <a:lnTo>
                  <a:pt x="1978" y="180"/>
                </a:lnTo>
                <a:lnTo>
                  <a:pt x="1980" y="220"/>
                </a:lnTo>
                <a:lnTo>
                  <a:pt x="1980" y="559"/>
                </a:lnTo>
                <a:lnTo>
                  <a:pt x="1284" y="560"/>
                </a:lnTo>
                <a:lnTo>
                  <a:pt x="1112" y="656"/>
                </a:lnTo>
                <a:lnTo>
                  <a:pt x="829" y="658"/>
                </a:lnTo>
                <a:lnTo>
                  <a:pt x="694" y="554"/>
                </a:lnTo>
                <a:lnTo>
                  <a:pt x="74" y="559"/>
                </a:lnTo>
                <a:lnTo>
                  <a:pt x="0" y="559"/>
                </a:lnTo>
                <a:lnTo>
                  <a:pt x="0" y="243"/>
                </a:lnTo>
                <a:lnTo>
                  <a:pt x="0" y="196"/>
                </a:lnTo>
                <a:lnTo>
                  <a:pt x="8" y="151"/>
                </a:lnTo>
                <a:lnTo>
                  <a:pt x="15" y="128"/>
                </a:lnTo>
                <a:lnTo>
                  <a:pt x="26" y="107"/>
                </a:lnTo>
              </a:path>
            </a:pathLst>
          </a:custGeom>
          <a:gradFill rotWithShape="0">
            <a:gsLst>
              <a:gs pos="0">
                <a:srgbClr val="00CCFF"/>
              </a:gs>
              <a:gs pos="50000">
                <a:srgbClr val="FFFFFF"/>
              </a:gs>
              <a:gs pos="100000">
                <a:srgbClr val="00CCFF"/>
              </a:gs>
            </a:gsLst>
            <a:lin ang="0" scaled="1"/>
          </a:gradFill>
          <a:ln w="9525">
            <a:noFill/>
            <a:round/>
            <a:headEnd type="none" w="sm" len="sm"/>
            <a:tailEnd type="none" w="sm" len="sm"/>
          </a:ln>
          <a:effectLst/>
        </p:spPr>
        <p:txBody>
          <a:bodyPr/>
          <a:lstStyle/>
          <a:p>
            <a:endParaRPr lang="de-DE"/>
          </a:p>
        </p:txBody>
      </p:sp>
      <p:sp>
        <p:nvSpPr>
          <p:cNvPr id="209923" name="Oval 3"/>
          <p:cNvSpPr>
            <a:spLocks noChangeArrowheads="1"/>
          </p:cNvSpPr>
          <p:nvPr/>
        </p:nvSpPr>
        <p:spPr bwMode="auto">
          <a:xfrm>
            <a:off x="4003675" y="57150"/>
            <a:ext cx="1217613" cy="1079500"/>
          </a:xfrm>
          <a:prstGeom prst="ellipse">
            <a:avLst/>
          </a:prstGeom>
          <a:gradFill rotWithShape="0">
            <a:gsLst>
              <a:gs pos="0">
                <a:srgbClr val="00CCFF"/>
              </a:gs>
              <a:gs pos="100000">
                <a:srgbClr val="FFFFFF"/>
              </a:gs>
            </a:gsLst>
            <a:path path="shape">
              <a:fillToRect l="50000" t="50000" r="50000" b="50000"/>
            </a:path>
          </a:gradFill>
          <a:ln w="9525">
            <a:noFill/>
            <a:round/>
            <a:headEnd/>
            <a:tailEnd/>
          </a:ln>
          <a:effectLst/>
        </p:spPr>
        <p:txBody>
          <a:bodyPr/>
          <a:lstStyle/>
          <a:p>
            <a:pPr algn="ctr"/>
            <a:endParaRPr kumimoji="1" lang="de-DE"/>
          </a:p>
        </p:txBody>
      </p:sp>
      <p:sp>
        <p:nvSpPr>
          <p:cNvPr id="209924" name="Freeform 4"/>
          <p:cNvSpPr>
            <a:spLocks/>
          </p:cNvSpPr>
          <p:nvPr/>
        </p:nvSpPr>
        <p:spPr bwMode="auto">
          <a:xfrm>
            <a:off x="3022600" y="684213"/>
            <a:ext cx="3146425" cy="485775"/>
          </a:xfrm>
          <a:custGeom>
            <a:avLst/>
            <a:gdLst/>
            <a:ahLst/>
            <a:cxnLst>
              <a:cxn ang="0">
                <a:pos x="96" y="68"/>
              </a:cxn>
              <a:cxn ang="0">
                <a:pos x="156" y="68"/>
              </a:cxn>
              <a:cxn ang="0">
                <a:pos x="203" y="101"/>
              </a:cxn>
              <a:cxn ang="0">
                <a:pos x="279" y="82"/>
              </a:cxn>
              <a:cxn ang="0">
                <a:pos x="366" y="71"/>
              </a:cxn>
              <a:cxn ang="0">
                <a:pos x="427" y="92"/>
              </a:cxn>
              <a:cxn ang="0">
                <a:pos x="493" y="82"/>
              </a:cxn>
              <a:cxn ang="0">
                <a:pos x="599" y="87"/>
              </a:cxn>
              <a:cxn ang="0">
                <a:pos x="667" y="101"/>
              </a:cxn>
              <a:cxn ang="0">
                <a:pos x="766" y="128"/>
              </a:cxn>
              <a:cxn ang="0">
                <a:pos x="814" y="158"/>
              </a:cxn>
              <a:cxn ang="0">
                <a:pos x="850" y="208"/>
              </a:cxn>
              <a:cxn ang="0">
                <a:pos x="917" y="206"/>
              </a:cxn>
              <a:cxn ang="0">
                <a:pos x="979" y="222"/>
              </a:cxn>
              <a:cxn ang="0">
                <a:pos x="1033" y="210"/>
              </a:cxn>
              <a:cxn ang="0">
                <a:pos x="1091" y="194"/>
              </a:cxn>
              <a:cxn ang="0">
                <a:pos x="1156" y="162"/>
              </a:cxn>
              <a:cxn ang="0">
                <a:pos x="1220" y="109"/>
              </a:cxn>
              <a:cxn ang="0">
                <a:pos x="1291" y="83"/>
              </a:cxn>
              <a:cxn ang="0">
                <a:pos x="1339" y="90"/>
              </a:cxn>
              <a:cxn ang="0">
                <a:pos x="1398" y="91"/>
              </a:cxn>
              <a:cxn ang="0">
                <a:pos x="1480" y="111"/>
              </a:cxn>
              <a:cxn ang="0">
                <a:pos x="1527" y="82"/>
              </a:cxn>
              <a:cxn ang="0">
                <a:pos x="1569" y="88"/>
              </a:cxn>
              <a:cxn ang="0">
                <a:pos x="1642" y="53"/>
              </a:cxn>
              <a:cxn ang="0">
                <a:pos x="1687" y="57"/>
              </a:cxn>
              <a:cxn ang="0">
                <a:pos x="1739" y="11"/>
              </a:cxn>
              <a:cxn ang="0">
                <a:pos x="1792" y="51"/>
              </a:cxn>
              <a:cxn ang="0">
                <a:pos x="1847" y="0"/>
              </a:cxn>
              <a:cxn ang="0">
                <a:pos x="1896" y="61"/>
              </a:cxn>
              <a:cxn ang="0">
                <a:pos x="1946" y="26"/>
              </a:cxn>
              <a:cxn ang="0">
                <a:pos x="1981" y="46"/>
              </a:cxn>
              <a:cxn ang="0">
                <a:pos x="1304" y="230"/>
              </a:cxn>
              <a:cxn ang="0">
                <a:pos x="893" y="305"/>
              </a:cxn>
              <a:cxn ang="0">
                <a:pos x="699" y="157"/>
              </a:cxn>
              <a:cxn ang="0">
                <a:pos x="0" y="31"/>
              </a:cxn>
              <a:cxn ang="0">
                <a:pos x="29" y="53"/>
              </a:cxn>
              <a:cxn ang="0">
                <a:pos x="68" y="61"/>
              </a:cxn>
            </a:cxnLst>
            <a:rect l="0" t="0" r="r" b="b"/>
            <a:pathLst>
              <a:path w="1982" h="306">
                <a:moveTo>
                  <a:pt x="68" y="61"/>
                </a:moveTo>
                <a:lnTo>
                  <a:pt x="96" y="68"/>
                </a:lnTo>
                <a:lnTo>
                  <a:pt x="126" y="61"/>
                </a:lnTo>
                <a:lnTo>
                  <a:pt x="156" y="68"/>
                </a:lnTo>
                <a:lnTo>
                  <a:pt x="178" y="86"/>
                </a:lnTo>
                <a:lnTo>
                  <a:pt x="203" y="101"/>
                </a:lnTo>
                <a:lnTo>
                  <a:pt x="244" y="88"/>
                </a:lnTo>
                <a:lnTo>
                  <a:pt x="279" y="82"/>
                </a:lnTo>
                <a:lnTo>
                  <a:pt x="330" y="82"/>
                </a:lnTo>
                <a:lnTo>
                  <a:pt x="366" y="71"/>
                </a:lnTo>
                <a:lnTo>
                  <a:pt x="398" y="81"/>
                </a:lnTo>
                <a:lnTo>
                  <a:pt x="427" y="92"/>
                </a:lnTo>
                <a:lnTo>
                  <a:pt x="452" y="95"/>
                </a:lnTo>
                <a:lnTo>
                  <a:pt x="493" y="82"/>
                </a:lnTo>
                <a:lnTo>
                  <a:pt x="536" y="82"/>
                </a:lnTo>
                <a:lnTo>
                  <a:pt x="599" y="87"/>
                </a:lnTo>
                <a:lnTo>
                  <a:pt x="625" y="105"/>
                </a:lnTo>
                <a:lnTo>
                  <a:pt x="667" y="101"/>
                </a:lnTo>
                <a:lnTo>
                  <a:pt x="725" y="95"/>
                </a:lnTo>
                <a:lnTo>
                  <a:pt x="766" y="128"/>
                </a:lnTo>
                <a:lnTo>
                  <a:pt x="790" y="135"/>
                </a:lnTo>
                <a:lnTo>
                  <a:pt x="814" y="158"/>
                </a:lnTo>
                <a:lnTo>
                  <a:pt x="826" y="194"/>
                </a:lnTo>
                <a:lnTo>
                  <a:pt x="850" y="208"/>
                </a:lnTo>
                <a:lnTo>
                  <a:pt x="880" y="208"/>
                </a:lnTo>
                <a:lnTo>
                  <a:pt x="917" y="206"/>
                </a:lnTo>
                <a:lnTo>
                  <a:pt x="953" y="208"/>
                </a:lnTo>
                <a:lnTo>
                  <a:pt x="979" y="222"/>
                </a:lnTo>
                <a:lnTo>
                  <a:pt x="999" y="211"/>
                </a:lnTo>
                <a:lnTo>
                  <a:pt x="1033" y="210"/>
                </a:lnTo>
                <a:lnTo>
                  <a:pt x="1065" y="189"/>
                </a:lnTo>
                <a:lnTo>
                  <a:pt x="1091" y="194"/>
                </a:lnTo>
                <a:lnTo>
                  <a:pt x="1136" y="187"/>
                </a:lnTo>
                <a:lnTo>
                  <a:pt x="1156" y="162"/>
                </a:lnTo>
                <a:lnTo>
                  <a:pt x="1208" y="141"/>
                </a:lnTo>
                <a:lnTo>
                  <a:pt x="1220" y="109"/>
                </a:lnTo>
                <a:lnTo>
                  <a:pt x="1246" y="93"/>
                </a:lnTo>
                <a:lnTo>
                  <a:pt x="1291" y="83"/>
                </a:lnTo>
                <a:lnTo>
                  <a:pt x="1315" y="95"/>
                </a:lnTo>
                <a:lnTo>
                  <a:pt x="1339" y="90"/>
                </a:lnTo>
                <a:lnTo>
                  <a:pt x="1368" y="101"/>
                </a:lnTo>
                <a:lnTo>
                  <a:pt x="1398" y="91"/>
                </a:lnTo>
                <a:lnTo>
                  <a:pt x="1455" y="101"/>
                </a:lnTo>
                <a:lnTo>
                  <a:pt x="1480" y="111"/>
                </a:lnTo>
                <a:lnTo>
                  <a:pt x="1508" y="84"/>
                </a:lnTo>
                <a:lnTo>
                  <a:pt x="1527" y="82"/>
                </a:lnTo>
                <a:lnTo>
                  <a:pt x="1549" y="92"/>
                </a:lnTo>
                <a:lnTo>
                  <a:pt x="1569" y="88"/>
                </a:lnTo>
                <a:lnTo>
                  <a:pt x="1596" y="61"/>
                </a:lnTo>
                <a:lnTo>
                  <a:pt x="1642" y="53"/>
                </a:lnTo>
                <a:lnTo>
                  <a:pt x="1664" y="57"/>
                </a:lnTo>
                <a:lnTo>
                  <a:pt x="1687" y="57"/>
                </a:lnTo>
                <a:lnTo>
                  <a:pt x="1720" y="23"/>
                </a:lnTo>
                <a:lnTo>
                  <a:pt x="1739" y="11"/>
                </a:lnTo>
                <a:lnTo>
                  <a:pt x="1764" y="16"/>
                </a:lnTo>
                <a:lnTo>
                  <a:pt x="1792" y="51"/>
                </a:lnTo>
                <a:lnTo>
                  <a:pt x="1820" y="29"/>
                </a:lnTo>
                <a:lnTo>
                  <a:pt x="1847" y="0"/>
                </a:lnTo>
                <a:lnTo>
                  <a:pt x="1870" y="1"/>
                </a:lnTo>
                <a:lnTo>
                  <a:pt x="1896" y="61"/>
                </a:lnTo>
                <a:lnTo>
                  <a:pt x="1917" y="51"/>
                </a:lnTo>
                <a:lnTo>
                  <a:pt x="1946" y="26"/>
                </a:lnTo>
                <a:lnTo>
                  <a:pt x="1969" y="25"/>
                </a:lnTo>
                <a:lnTo>
                  <a:pt x="1981" y="46"/>
                </a:lnTo>
                <a:lnTo>
                  <a:pt x="1981" y="196"/>
                </a:lnTo>
                <a:lnTo>
                  <a:pt x="1304" y="230"/>
                </a:lnTo>
                <a:lnTo>
                  <a:pt x="1098" y="293"/>
                </a:lnTo>
                <a:lnTo>
                  <a:pt x="893" y="305"/>
                </a:lnTo>
                <a:lnTo>
                  <a:pt x="792" y="250"/>
                </a:lnTo>
                <a:lnTo>
                  <a:pt x="699" y="157"/>
                </a:lnTo>
                <a:lnTo>
                  <a:pt x="0" y="141"/>
                </a:lnTo>
                <a:lnTo>
                  <a:pt x="0" y="31"/>
                </a:lnTo>
                <a:lnTo>
                  <a:pt x="12" y="47"/>
                </a:lnTo>
                <a:lnTo>
                  <a:pt x="29" y="53"/>
                </a:lnTo>
                <a:lnTo>
                  <a:pt x="51" y="55"/>
                </a:lnTo>
                <a:lnTo>
                  <a:pt x="68" y="61"/>
                </a:lnTo>
              </a:path>
            </a:pathLst>
          </a:custGeom>
          <a:solidFill>
            <a:srgbClr val="003300"/>
          </a:solidFill>
          <a:ln w="9525">
            <a:noFill/>
            <a:round/>
            <a:headEnd type="none" w="sm" len="sm"/>
            <a:tailEnd type="none" w="sm" len="sm"/>
          </a:ln>
          <a:effectLst/>
        </p:spPr>
        <p:txBody>
          <a:bodyPr/>
          <a:lstStyle/>
          <a:p>
            <a:endParaRPr lang="de-DE"/>
          </a:p>
        </p:txBody>
      </p:sp>
      <p:sp>
        <p:nvSpPr>
          <p:cNvPr id="209925" name="Freeform 5"/>
          <p:cNvSpPr>
            <a:spLocks/>
          </p:cNvSpPr>
          <p:nvPr/>
        </p:nvSpPr>
        <p:spPr bwMode="auto">
          <a:xfrm>
            <a:off x="3022600" y="771525"/>
            <a:ext cx="3146425" cy="490538"/>
          </a:xfrm>
          <a:custGeom>
            <a:avLst/>
            <a:gdLst/>
            <a:ahLst/>
            <a:cxnLst>
              <a:cxn ang="0">
                <a:pos x="42" y="200"/>
              </a:cxn>
              <a:cxn ang="0">
                <a:pos x="714" y="201"/>
              </a:cxn>
              <a:cxn ang="0">
                <a:pos x="772" y="249"/>
              </a:cxn>
              <a:cxn ang="0">
                <a:pos x="844" y="281"/>
              </a:cxn>
              <a:cxn ang="0">
                <a:pos x="932" y="301"/>
              </a:cxn>
              <a:cxn ang="0">
                <a:pos x="1065" y="301"/>
              </a:cxn>
              <a:cxn ang="0">
                <a:pos x="1221" y="253"/>
              </a:cxn>
              <a:cxn ang="0">
                <a:pos x="1287" y="200"/>
              </a:cxn>
              <a:cxn ang="0">
                <a:pos x="1942" y="199"/>
              </a:cxn>
              <a:cxn ang="0">
                <a:pos x="1971" y="184"/>
              </a:cxn>
              <a:cxn ang="0">
                <a:pos x="1981" y="155"/>
              </a:cxn>
              <a:cxn ang="0">
                <a:pos x="1964" y="0"/>
              </a:cxn>
              <a:cxn ang="0">
                <a:pos x="1946" y="29"/>
              </a:cxn>
              <a:cxn ang="0">
                <a:pos x="1931" y="53"/>
              </a:cxn>
              <a:cxn ang="0">
                <a:pos x="1897" y="38"/>
              </a:cxn>
              <a:cxn ang="0">
                <a:pos x="1856" y="23"/>
              </a:cxn>
              <a:cxn ang="0">
                <a:pos x="1805" y="53"/>
              </a:cxn>
              <a:cxn ang="0">
                <a:pos x="1771" y="38"/>
              </a:cxn>
              <a:cxn ang="0">
                <a:pos x="1727" y="31"/>
              </a:cxn>
              <a:cxn ang="0">
                <a:pos x="1705" y="61"/>
              </a:cxn>
              <a:cxn ang="0">
                <a:pos x="1660" y="53"/>
              </a:cxn>
              <a:cxn ang="0">
                <a:pos x="1597" y="61"/>
              </a:cxn>
              <a:cxn ang="0">
                <a:pos x="1538" y="53"/>
              </a:cxn>
              <a:cxn ang="0">
                <a:pos x="1479" y="76"/>
              </a:cxn>
              <a:cxn ang="0">
                <a:pos x="1429" y="55"/>
              </a:cxn>
              <a:cxn ang="0">
                <a:pos x="1344" y="72"/>
              </a:cxn>
              <a:cxn ang="0">
                <a:pos x="1281" y="69"/>
              </a:cxn>
              <a:cxn ang="0">
                <a:pos x="1242" y="130"/>
              </a:cxn>
              <a:cxn ang="0">
                <a:pos x="1214" y="178"/>
              </a:cxn>
              <a:cxn ang="0">
                <a:pos x="1156" y="196"/>
              </a:cxn>
              <a:cxn ang="0">
                <a:pos x="1106" y="213"/>
              </a:cxn>
              <a:cxn ang="0">
                <a:pos x="1005" y="221"/>
              </a:cxn>
              <a:cxn ang="0">
                <a:pos x="883" y="233"/>
              </a:cxn>
              <a:cxn ang="0">
                <a:pos x="792" y="186"/>
              </a:cxn>
              <a:cxn ang="0">
                <a:pos x="721" y="91"/>
              </a:cxn>
              <a:cxn ang="0">
                <a:pos x="634" y="76"/>
              </a:cxn>
              <a:cxn ang="0">
                <a:pos x="526" y="53"/>
              </a:cxn>
              <a:cxn ang="0">
                <a:pos x="415" y="38"/>
              </a:cxn>
              <a:cxn ang="0">
                <a:pos x="339" y="57"/>
              </a:cxn>
              <a:cxn ang="0">
                <a:pos x="295" y="51"/>
              </a:cxn>
              <a:cxn ang="0">
                <a:pos x="231" y="59"/>
              </a:cxn>
              <a:cxn ang="0">
                <a:pos x="162" y="57"/>
              </a:cxn>
              <a:cxn ang="0">
                <a:pos x="90" y="70"/>
              </a:cxn>
              <a:cxn ang="0">
                <a:pos x="18" y="61"/>
              </a:cxn>
              <a:cxn ang="0">
                <a:pos x="2" y="120"/>
              </a:cxn>
              <a:cxn ang="0">
                <a:pos x="14" y="190"/>
              </a:cxn>
            </a:cxnLst>
            <a:rect l="0" t="0" r="r" b="b"/>
            <a:pathLst>
              <a:path w="1982" h="309">
                <a:moveTo>
                  <a:pt x="26" y="196"/>
                </a:moveTo>
                <a:lnTo>
                  <a:pt x="42" y="200"/>
                </a:lnTo>
                <a:lnTo>
                  <a:pt x="61" y="201"/>
                </a:lnTo>
                <a:lnTo>
                  <a:pt x="714" y="201"/>
                </a:lnTo>
                <a:lnTo>
                  <a:pt x="727" y="217"/>
                </a:lnTo>
                <a:lnTo>
                  <a:pt x="772" y="249"/>
                </a:lnTo>
                <a:lnTo>
                  <a:pt x="811" y="267"/>
                </a:lnTo>
                <a:lnTo>
                  <a:pt x="844" y="281"/>
                </a:lnTo>
                <a:lnTo>
                  <a:pt x="887" y="296"/>
                </a:lnTo>
                <a:lnTo>
                  <a:pt x="932" y="301"/>
                </a:lnTo>
                <a:lnTo>
                  <a:pt x="1001" y="308"/>
                </a:lnTo>
                <a:lnTo>
                  <a:pt x="1065" y="301"/>
                </a:lnTo>
                <a:lnTo>
                  <a:pt x="1147" y="285"/>
                </a:lnTo>
                <a:lnTo>
                  <a:pt x="1221" y="253"/>
                </a:lnTo>
                <a:lnTo>
                  <a:pt x="1264" y="221"/>
                </a:lnTo>
                <a:lnTo>
                  <a:pt x="1287" y="200"/>
                </a:lnTo>
                <a:lnTo>
                  <a:pt x="1920" y="201"/>
                </a:lnTo>
                <a:lnTo>
                  <a:pt x="1942" y="199"/>
                </a:lnTo>
                <a:lnTo>
                  <a:pt x="1957" y="195"/>
                </a:lnTo>
                <a:lnTo>
                  <a:pt x="1971" y="184"/>
                </a:lnTo>
                <a:lnTo>
                  <a:pt x="1979" y="170"/>
                </a:lnTo>
                <a:lnTo>
                  <a:pt x="1981" y="155"/>
                </a:lnTo>
                <a:lnTo>
                  <a:pt x="1981" y="23"/>
                </a:lnTo>
                <a:lnTo>
                  <a:pt x="1964" y="0"/>
                </a:lnTo>
                <a:lnTo>
                  <a:pt x="1955" y="7"/>
                </a:lnTo>
                <a:lnTo>
                  <a:pt x="1946" y="29"/>
                </a:lnTo>
                <a:lnTo>
                  <a:pt x="1940" y="55"/>
                </a:lnTo>
                <a:lnTo>
                  <a:pt x="1931" y="53"/>
                </a:lnTo>
                <a:lnTo>
                  <a:pt x="1920" y="51"/>
                </a:lnTo>
                <a:lnTo>
                  <a:pt x="1897" y="38"/>
                </a:lnTo>
                <a:lnTo>
                  <a:pt x="1881" y="27"/>
                </a:lnTo>
                <a:lnTo>
                  <a:pt x="1856" y="23"/>
                </a:lnTo>
                <a:lnTo>
                  <a:pt x="1830" y="35"/>
                </a:lnTo>
                <a:lnTo>
                  <a:pt x="1805" y="53"/>
                </a:lnTo>
                <a:lnTo>
                  <a:pt x="1787" y="40"/>
                </a:lnTo>
                <a:lnTo>
                  <a:pt x="1771" y="38"/>
                </a:lnTo>
                <a:lnTo>
                  <a:pt x="1749" y="27"/>
                </a:lnTo>
                <a:lnTo>
                  <a:pt x="1727" y="31"/>
                </a:lnTo>
                <a:lnTo>
                  <a:pt x="1711" y="44"/>
                </a:lnTo>
                <a:lnTo>
                  <a:pt x="1705" y="61"/>
                </a:lnTo>
                <a:lnTo>
                  <a:pt x="1686" y="53"/>
                </a:lnTo>
                <a:lnTo>
                  <a:pt x="1660" y="53"/>
                </a:lnTo>
                <a:lnTo>
                  <a:pt x="1627" y="46"/>
                </a:lnTo>
                <a:lnTo>
                  <a:pt x="1597" y="61"/>
                </a:lnTo>
                <a:lnTo>
                  <a:pt x="1571" y="39"/>
                </a:lnTo>
                <a:lnTo>
                  <a:pt x="1538" y="53"/>
                </a:lnTo>
                <a:lnTo>
                  <a:pt x="1505" y="89"/>
                </a:lnTo>
                <a:lnTo>
                  <a:pt x="1479" y="76"/>
                </a:lnTo>
                <a:lnTo>
                  <a:pt x="1455" y="62"/>
                </a:lnTo>
                <a:lnTo>
                  <a:pt x="1429" y="55"/>
                </a:lnTo>
                <a:lnTo>
                  <a:pt x="1396" y="61"/>
                </a:lnTo>
                <a:lnTo>
                  <a:pt x="1344" y="72"/>
                </a:lnTo>
                <a:lnTo>
                  <a:pt x="1297" y="60"/>
                </a:lnTo>
                <a:lnTo>
                  <a:pt x="1281" y="69"/>
                </a:lnTo>
                <a:lnTo>
                  <a:pt x="1259" y="91"/>
                </a:lnTo>
                <a:lnTo>
                  <a:pt x="1242" y="130"/>
                </a:lnTo>
                <a:lnTo>
                  <a:pt x="1222" y="150"/>
                </a:lnTo>
                <a:lnTo>
                  <a:pt x="1214" y="178"/>
                </a:lnTo>
                <a:lnTo>
                  <a:pt x="1192" y="190"/>
                </a:lnTo>
                <a:lnTo>
                  <a:pt x="1156" y="196"/>
                </a:lnTo>
                <a:lnTo>
                  <a:pt x="1115" y="199"/>
                </a:lnTo>
                <a:lnTo>
                  <a:pt x="1106" y="213"/>
                </a:lnTo>
                <a:lnTo>
                  <a:pt x="1053" y="209"/>
                </a:lnTo>
                <a:lnTo>
                  <a:pt x="1005" y="221"/>
                </a:lnTo>
                <a:lnTo>
                  <a:pt x="960" y="218"/>
                </a:lnTo>
                <a:lnTo>
                  <a:pt x="883" y="233"/>
                </a:lnTo>
                <a:lnTo>
                  <a:pt x="840" y="196"/>
                </a:lnTo>
                <a:lnTo>
                  <a:pt x="792" y="186"/>
                </a:lnTo>
                <a:lnTo>
                  <a:pt x="742" y="121"/>
                </a:lnTo>
                <a:lnTo>
                  <a:pt x="721" y="91"/>
                </a:lnTo>
                <a:lnTo>
                  <a:pt x="696" y="84"/>
                </a:lnTo>
                <a:lnTo>
                  <a:pt x="634" y="76"/>
                </a:lnTo>
                <a:lnTo>
                  <a:pt x="582" y="68"/>
                </a:lnTo>
                <a:lnTo>
                  <a:pt x="526" y="53"/>
                </a:lnTo>
                <a:lnTo>
                  <a:pt x="475" y="68"/>
                </a:lnTo>
                <a:lnTo>
                  <a:pt x="415" y="38"/>
                </a:lnTo>
                <a:lnTo>
                  <a:pt x="370" y="39"/>
                </a:lnTo>
                <a:lnTo>
                  <a:pt x="339" y="57"/>
                </a:lnTo>
                <a:lnTo>
                  <a:pt x="320" y="42"/>
                </a:lnTo>
                <a:lnTo>
                  <a:pt x="295" y="51"/>
                </a:lnTo>
                <a:lnTo>
                  <a:pt x="263" y="53"/>
                </a:lnTo>
                <a:lnTo>
                  <a:pt x="231" y="59"/>
                </a:lnTo>
                <a:lnTo>
                  <a:pt x="193" y="72"/>
                </a:lnTo>
                <a:lnTo>
                  <a:pt x="162" y="57"/>
                </a:lnTo>
                <a:lnTo>
                  <a:pt x="131" y="64"/>
                </a:lnTo>
                <a:lnTo>
                  <a:pt x="90" y="70"/>
                </a:lnTo>
                <a:lnTo>
                  <a:pt x="65" y="64"/>
                </a:lnTo>
                <a:lnTo>
                  <a:pt x="18" y="61"/>
                </a:lnTo>
                <a:lnTo>
                  <a:pt x="0" y="76"/>
                </a:lnTo>
                <a:lnTo>
                  <a:pt x="2" y="120"/>
                </a:lnTo>
                <a:lnTo>
                  <a:pt x="5" y="157"/>
                </a:lnTo>
                <a:lnTo>
                  <a:pt x="14" y="190"/>
                </a:lnTo>
                <a:lnTo>
                  <a:pt x="26" y="196"/>
                </a:lnTo>
              </a:path>
            </a:pathLst>
          </a:custGeom>
          <a:gradFill rotWithShape="0">
            <a:gsLst>
              <a:gs pos="0">
                <a:srgbClr val="CC6600"/>
              </a:gs>
              <a:gs pos="100000">
                <a:srgbClr val="000000"/>
              </a:gs>
            </a:gsLst>
            <a:lin ang="5400000" scaled="1"/>
          </a:gradFill>
          <a:ln w="9525">
            <a:noFill/>
            <a:round/>
            <a:headEnd type="none" w="sm" len="sm"/>
            <a:tailEnd type="none" w="sm" len="sm"/>
          </a:ln>
          <a:effectLst/>
        </p:spPr>
        <p:txBody>
          <a:bodyPr/>
          <a:lstStyle/>
          <a:p>
            <a:endParaRPr lang="de-DE"/>
          </a:p>
        </p:txBody>
      </p:sp>
      <p:sp>
        <p:nvSpPr>
          <p:cNvPr id="209926" name="Freeform 6"/>
          <p:cNvSpPr>
            <a:spLocks/>
          </p:cNvSpPr>
          <p:nvPr/>
        </p:nvSpPr>
        <p:spPr bwMode="auto">
          <a:xfrm>
            <a:off x="3044825" y="850900"/>
            <a:ext cx="3086100" cy="365125"/>
          </a:xfrm>
          <a:custGeom>
            <a:avLst/>
            <a:gdLst/>
            <a:ahLst/>
            <a:cxnLst>
              <a:cxn ang="0">
                <a:pos x="477" y="72"/>
              </a:cxn>
              <a:cxn ang="0">
                <a:pos x="348" y="81"/>
              </a:cxn>
              <a:cxn ang="0">
                <a:pos x="154" y="81"/>
              </a:cxn>
              <a:cxn ang="0">
                <a:pos x="64" y="79"/>
              </a:cxn>
              <a:cxn ang="0">
                <a:pos x="12" y="58"/>
              </a:cxn>
              <a:cxn ang="0">
                <a:pos x="0" y="74"/>
              </a:cxn>
              <a:cxn ang="0">
                <a:pos x="73" y="103"/>
              </a:cxn>
              <a:cxn ang="0">
                <a:pos x="163" y="101"/>
              </a:cxn>
              <a:cxn ang="0">
                <a:pos x="212" y="105"/>
              </a:cxn>
              <a:cxn ang="0">
                <a:pos x="324" y="109"/>
              </a:cxn>
              <a:cxn ang="0">
                <a:pos x="541" y="101"/>
              </a:cxn>
              <a:cxn ang="0">
                <a:pos x="698" y="103"/>
              </a:cxn>
              <a:cxn ang="0">
                <a:pos x="769" y="168"/>
              </a:cxn>
              <a:cxn ang="0">
                <a:pos x="885" y="218"/>
              </a:cxn>
              <a:cxn ang="0">
                <a:pos x="1018" y="229"/>
              </a:cxn>
              <a:cxn ang="0">
                <a:pos x="1154" y="194"/>
              </a:cxn>
              <a:cxn ang="0">
                <a:pos x="1246" y="131"/>
              </a:cxn>
              <a:cxn ang="0">
                <a:pos x="1311" y="107"/>
              </a:cxn>
              <a:cxn ang="0">
                <a:pos x="1485" y="109"/>
              </a:cxn>
              <a:cxn ang="0">
                <a:pos x="1618" y="107"/>
              </a:cxn>
              <a:cxn ang="0">
                <a:pos x="1773" y="107"/>
              </a:cxn>
              <a:cxn ang="0">
                <a:pos x="1919" y="111"/>
              </a:cxn>
              <a:cxn ang="0">
                <a:pos x="1943" y="54"/>
              </a:cxn>
              <a:cxn ang="0">
                <a:pos x="1919" y="60"/>
              </a:cxn>
              <a:cxn ang="0">
                <a:pos x="1857" y="95"/>
              </a:cxn>
              <a:cxn ang="0">
                <a:pos x="1687" y="91"/>
              </a:cxn>
              <a:cxn ang="0">
                <a:pos x="1491" y="93"/>
              </a:cxn>
              <a:cxn ang="0">
                <a:pos x="1349" y="99"/>
              </a:cxn>
              <a:cxn ang="0">
                <a:pos x="1291" y="85"/>
              </a:cxn>
              <a:cxn ang="0">
                <a:pos x="1283" y="52"/>
              </a:cxn>
              <a:cxn ang="0">
                <a:pos x="1265" y="36"/>
              </a:cxn>
              <a:cxn ang="0">
                <a:pos x="1205" y="115"/>
              </a:cxn>
              <a:cxn ang="0">
                <a:pos x="1139" y="162"/>
              </a:cxn>
              <a:cxn ang="0">
                <a:pos x="1063" y="180"/>
              </a:cxn>
              <a:cxn ang="0">
                <a:pos x="980" y="198"/>
              </a:cxn>
              <a:cxn ang="0">
                <a:pos x="883" y="176"/>
              </a:cxn>
              <a:cxn ang="0">
                <a:pos x="825" y="149"/>
              </a:cxn>
              <a:cxn ang="0">
                <a:pos x="771" y="137"/>
              </a:cxn>
              <a:cxn ang="0">
                <a:pos x="730" y="99"/>
              </a:cxn>
              <a:cxn ang="0">
                <a:pos x="685" y="38"/>
              </a:cxn>
              <a:cxn ang="0">
                <a:pos x="655" y="68"/>
              </a:cxn>
              <a:cxn ang="0">
                <a:pos x="537" y="77"/>
              </a:cxn>
            </a:cxnLst>
            <a:rect l="0" t="0" r="r" b="b"/>
            <a:pathLst>
              <a:path w="1944" h="230">
                <a:moveTo>
                  <a:pt x="537" y="77"/>
                </a:moveTo>
                <a:lnTo>
                  <a:pt x="477" y="72"/>
                </a:lnTo>
                <a:lnTo>
                  <a:pt x="416" y="81"/>
                </a:lnTo>
                <a:lnTo>
                  <a:pt x="348" y="81"/>
                </a:lnTo>
                <a:lnTo>
                  <a:pt x="255" y="77"/>
                </a:lnTo>
                <a:lnTo>
                  <a:pt x="154" y="81"/>
                </a:lnTo>
                <a:lnTo>
                  <a:pt x="103" y="83"/>
                </a:lnTo>
                <a:lnTo>
                  <a:pt x="64" y="79"/>
                </a:lnTo>
                <a:lnTo>
                  <a:pt x="25" y="83"/>
                </a:lnTo>
                <a:lnTo>
                  <a:pt x="12" y="58"/>
                </a:lnTo>
                <a:lnTo>
                  <a:pt x="2" y="38"/>
                </a:lnTo>
                <a:lnTo>
                  <a:pt x="0" y="74"/>
                </a:lnTo>
                <a:lnTo>
                  <a:pt x="12" y="107"/>
                </a:lnTo>
                <a:lnTo>
                  <a:pt x="73" y="103"/>
                </a:lnTo>
                <a:lnTo>
                  <a:pt x="128" y="99"/>
                </a:lnTo>
                <a:lnTo>
                  <a:pt x="163" y="101"/>
                </a:lnTo>
                <a:lnTo>
                  <a:pt x="193" y="103"/>
                </a:lnTo>
                <a:lnTo>
                  <a:pt x="212" y="105"/>
                </a:lnTo>
                <a:lnTo>
                  <a:pt x="270" y="103"/>
                </a:lnTo>
                <a:lnTo>
                  <a:pt x="324" y="109"/>
                </a:lnTo>
                <a:lnTo>
                  <a:pt x="451" y="103"/>
                </a:lnTo>
                <a:lnTo>
                  <a:pt x="541" y="101"/>
                </a:lnTo>
                <a:lnTo>
                  <a:pt x="616" y="103"/>
                </a:lnTo>
                <a:lnTo>
                  <a:pt x="698" y="103"/>
                </a:lnTo>
                <a:lnTo>
                  <a:pt x="737" y="147"/>
                </a:lnTo>
                <a:lnTo>
                  <a:pt x="769" y="168"/>
                </a:lnTo>
                <a:lnTo>
                  <a:pt x="836" y="210"/>
                </a:lnTo>
                <a:lnTo>
                  <a:pt x="885" y="218"/>
                </a:lnTo>
                <a:lnTo>
                  <a:pt x="945" y="229"/>
                </a:lnTo>
                <a:lnTo>
                  <a:pt x="1018" y="229"/>
                </a:lnTo>
                <a:lnTo>
                  <a:pt x="1085" y="220"/>
                </a:lnTo>
                <a:lnTo>
                  <a:pt x="1154" y="194"/>
                </a:lnTo>
                <a:lnTo>
                  <a:pt x="1205" y="170"/>
                </a:lnTo>
                <a:lnTo>
                  <a:pt x="1246" y="131"/>
                </a:lnTo>
                <a:lnTo>
                  <a:pt x="1278" y="115"/>
                </a:lnTo>
                <a:lnTo>
                  <a:pt x="1311" y="107"/>
                </a:lnTo>
                <a:lnTo>
                  <a:pt x="1390" y="119"/>
                </a:lnTo>
                <a:lnTo>
                  <a:pt x="1485" y="109"/>
                </a:lnTo>
                <a:lnTo>
                  <a:pt x="1577" y="111"/>
                </a:lnTo>
                <a:lnTo>
                  <a:pt x="1618" y="107"/>
                </a:lnTo>
                <a:lnTo>
                  <a:pt x="1697" y="113"/>
                </a:lnTo>
                <a:lnTo>
                  <a:pt x="1773" y="107"/>
                </a:lnTo>
                <a:lnTo>
                  <a:pt x="1839" y="115"/>
                </a:lnTo>
                <a:lnTo>
                  <a:pt x="1919" y="111"/>
                </a:lnTo>
                <a:lnTo>
                  <a:pt x="1938" y="91"/>
                </a:lnTo>
                <a:lnTo>
                  <a:pt x="1943" y="54"/>
                </a:lnTo>
                <a:lnTo>
                  <a:pt x="1940" y="0"/>
                </a:lnTo>
                <a:lnTo>
                  <a:pt x="1919" y="60"/>
                </a:lnTo>
                <a:lnTo>
                  <a:pt x="1908" y="89"/>
                </a:lnTo>
                <a:lnTo>
                  <a:pt x="1857" y="95"/>
                </a:lnTo>
                <a:lnTo>
                  <a:pt x="1762" y="93"/>
                </a:lnTo>
                <a:lnTo>
                  <a:pt x="1687" y="91"/>
                </a:lnTo>
                <a:lnTo>
                  <a:pt x="1558" y="87"/>
                </a:lnTo>
                <a:lnTo>
                  <a:pt x="1491" y="93"/>
                </a:lnTo>
                <a:lnTo>
                  <a:pt x="1403" y="91"/>
                </a:lnTo>
                <a:lnTo>
                  <a:pt x="1349" y="99"/>
                </a:lnTo>
                <a:lnTo>
                  <a:pt x="1313" y="89"/>
                </a:lnTo>
                <a:lnTo>
                  <a:pt x="1291" y="85"/>
                </a:lnTo>
                <a:lnTo>
                  <a:pt x="1274" y="74"/>
                </a:lnTo>
                <a:lnTo>
                  <a:pt x="1283" y="52"/>
                </a:lnTo>
                <a:lnTo>
                  <a:pt x="1283" y="28"/>
                </a:lnTo>
                <a:lnTo>
                  <a:pt x="1265" y="36"/>
                </a:lnTo>
                <a:lnTo>
                  <a:pt x="1246" y="79"/>
                </a:lnTo>
                <a:lnTo>
                  <a:pt x="1205" y="115"/>
                </a:lnTo>
                <a:lnTo>
                  <a:pt x="1182" y="139"/>
                </a:lnTo>
                <a:lnTo>
                  <a:pt x="1139" y="162"/>
                </a:lnTo>
                <a:lnTo>
                  <a:pt x="1111" y="158"/>
                </a:lnTo>
                <a:lnTo>
                  <a:pt x="1063" y="180"/>
                </a:lnTo>
                <a:lnTo>
                  <a:pt x="1020" y="190"/>
                </a:lnTo>
                <a:lnTo>
                  <a:pt x="980" y="198"/>
                </a:lnTo>
                <a:lnTo>
                  <a:pt x="928" y="174"/>
                </a:lnTo>
                <a:lnTo>
                  <a:pt x="883" y="176"/>
                </a:lnTo>
                <a:lnTo>
                  <a:pt x="866" y="147"/>
                </a:lnTo>
                <a:lnTo>
                  <a:pt x="825" y="149"/>
                </a:lnTo>
                <a:lnTo>
                  <a:pt x="803" y="158"/>
                </a:lnTo>
                <a:lnTo>
                  <a:pt x="771" y="137"/>
                </a:lnTo>
                <a:lnTo>
                  <a:pt x="743" y="123"/>
                </a:lnTo>
                <a:lnTo>
                  <a:pt x="730" y="99"/>
                </a:lnTo>
                <a:lnTo>
                  <a:pt x="707" y="46"/>
                </a:lnTo>
                <a:lnTo>
                  <a:pt x="685" y="38"/>
                </a:lnTo>
                <a:lnTo>
                  <a:pt x="674" y="70"/>
                </a:lnTo>
                <a:lnTo>
                  <a:pt x="655" y="68"/>
                </a:lnTo>
                <a:lnTo>
                  <a:pt x="591" y="89"/>
                </a:lnTo>
                <a:lnTo>
                  <a:pt x="537" y="77"/>
                </a:lnTo>
              </a:path>
            </a:pathLst>
          </a:custGeom>
          <a:solidFill>
            <a:schemeClr val="bg1"/>
          </a:solidFill>
          <a:ln w="9525">
            <a:noFill/>
            <a:round/>
            <a:headEnd type="none" w="sm" len="sm"/>
            <a:tailEnd type="none" w="sm" len="sm"/>
          </a:ln>
          <a:effectLst/>
        </p:spPr>
        <p:txBody>
          <a:bodyPr/>
          <a:lstStyle/>
          <a:p>
            <a:endParaRPr lang="de-DE"/>
          </a:p>
        </p:txBody>
      </p:sp>
      <p:sp>
        <p:nvSpPr>
          <p:cNvPr id="209927" name="Freeform 7"/>
          <p:cNvSpPr>
            <a:spLocks/>
          </p:cNvSpPr>
          <p:nvPr/>
        </p:nvSpPr>
        <p:spPr bwMode="auto">
          <a:xfrm>
            <a:off x="5057775" y="358775"/>
            <a:ext cx="193675" cy="649288"/>
          </a:xfrm>
          <a:custGeom>
            <a:avLst/>
            <a:gdLst/>
            <a:ahLst/>
            <a:cxnLst>
              <a:cxn ang="0">
                <a:pos x="82" y="10"/>
              </a:cxn>
              <a:cxn ang="0">
                <a:pos x="75" y="40"/>
              </a:cxn>
              <a:cxn ang="0">
                <a:pos x="121" y="44"/>
              </a:cxn>
              <a:cxn ang="0">
                <a:pos x="103" y="98"/>
              </a:cxn>
              <a:cxn ang="0">
                <a:pos x="105" y="140"/>
              </a:cxn>
              <a:cxn ang="0">
                <a:pos x="116" y="176"/>
              </a:cxn>
              <a:cxn ang="0">
                <a:pos x="97" y="214"/>
              </a:cxn>
              <a:cxn ang="0">
                <a:pos x="90" y="252"/>
              </a:cxn>
              <a:cxn ang="0">
                <a:pos x="82" y="290"/>
              </a:cxn>
              <a:cxn ang="0">
                <a:pos x="66" y="316"/>
              </a:cxn>
              <a:cxn ang="0">
                <a:pos x="51" y="342"/>
              </a:cxn>
              <a:cxn ang="0">
                <a:pos x="32" y="368"/>
              </a:cxn>
              <a:cxn ang="0">
                <a:pos x="21" y="386"/>
              </a:cxn>
              <a:cxn ang="0">
                <a:pos x="0" y="408"/>
              </a:cxn>
              <a:cxn ang="0">
                <a:pos x="12" y="368"/>
              </a:cxn>
              <a:cxn ang="0">
                <a:pos x="38" y="340"/>
              </a:cxn>
              <a:cxn ang="0">
                <a:pos x="34" y="308"/>
              </a:cxn>
              <a:cxn ang="0">
                <a:pos x="58" y="268"/>
              </a:cxn>
              <a:cxn ang="0">
                <a:pos x="71" y="220"/>
              </a:cxn>
              <a:cxn ang="0">
                <a:pos x="64" y="174"/>
              </a:cxn>
              <a:cxn ang="0">
                <a:pos x="69" y="136"/>
              </a:cxn>
              <a:cxn ang="0">
                <a:pos x="64" y="110"/>
              </a:cxn>
              <a:cxn ang="0">
                <a:pos x="30" y="58"/>
              </a:cxn>
              <a:cxn ang="0">
                <a:pos x="10" y="6"/>
              </a:cxn>
              <a:cxn ang="0">
                <a:pos x="79" y="0"/>
              </a:cxn>
              <a:cxn ang="0">
                <a:pos x="82" y="10"/>
              </a:cxn>
            </a:cxnLst>
            <a:rect l="0" t="0" r="r" b="b"/>
            <a:pathLst>
              <a:path w="122" h="409">
                <a:moveTo>
                  <a:pt x="82" y="10"/>
                </a:moveTo>
                <a:lnTo>
                  <a:pt x="75" y="40"/>
                </a:lnTo>
                <a:lnTo>
                  <a:pt x="121" y="44"/>
                </a:lnTo>
                <a:lnTo>
                  <a:pt x="103" y="98"/>
                </a:lnTo>
                <a:lnTo>
                  <a:pt x="105" y="140"/>
                </a:lnTo>
                <a:lnTo>
                  <a:pt x="116" y="176"/>
                </a:lnTo>
                <a:lnTo>
                  <a:pt x="97" y="214"/>
                </a:lnTo>
                <a:lnTo>
                  <a:pt x="90" y="252"/>
                </a:lnTo>
                <a:lnTo>
                  <a:pt x="82" y="290"/>
                </a:lnTo>
                <a:lnTo>
                  <a:pt x="66" y="316"/>
                </a:lnTo>
                <a:lnTo>
                  <a:pt x="51" y="342"/>
                </a:lnTo>
                <a:lnTo>
                  <a:pt x="32" y="368"/>
                </a:lnTo>
                <a:lnTo>
                  <a:pt x="21" y="386"/>
                </a:lnTo>
                <a:lnTo>
                  <a:pt x="0" y="408"/>
                </a:lnTo>
                <a:lnTo>
                  <a:pt x="12" y="368"/>
                </a:lnTo>
                <a:lnTo>
                  <a:pt x="38" y="340"/>
                </a:lnTo>
                <a:lnTo>
                  <a:pt x="34" y="308"/>
                </a:lnTo>
                <a:lnTo>
                  <a:pt x="58" y="268"/>
                </a:lnTo>
                <a:lnTo>
                  <a:pt x="71" y="220"/>
                </a:lnTo>
                <a:lnTo>
                  <a:pt x="64" y="174"/>
                </a:lnTo>
                <a:lnTo>
                  <a:pt x="69" y="136"/>
                </a:lnTo>
                <a:lnTo>
                  <a:pt x="64" y="110"/>
                </a:lnTo>
                <a:lnTo>
                  <a:pt x="30" y="58"/>
                </a:lnTo>
                <a:lnTo>
                  <a:pt x="10" y="6"/>
                </a:lnTo>
                <a:lnTo>
                  <a:pt x="79" y="0"/>
                </a:lnTo>
                <a:lnTo>
                  <a:pt x="82" y="10"/>
                </a:lnTo>
              </a:path>
            </a:pathLst>
          </a:custGeom>
          <a:gradFill rotWithShape="0">
            <a:gsLst>
              <a:gs pos="0">
                <a:srgbClr val="FFFFFF"/>
              </a:gs>
              <a:gs pos="50000">
                <a:srgbClr val="00CCFF"/>
              </a:gs>
              <a:gs pos="100000">
                <a:srgbClr val="FFFFFF"/>
              </a:gs>
            </a:gsLst>
            <a:lin ang="0" scaled="1"/>
          </a:gradFill>
          <a:ln w="9525">
            <a:noFill/>
            <a:round/>
            <a:headEnd type="none" w="sm" len="sm"/>
            <a:tailEnd type="none" w="sm" len="sm"/>
          </a:ln>
          <a:effectLst/>
        </p:spPr>
        <p:txBody>
          <a:bodyPr/>
          <a:lstStyle/>
          <a:p>
            <a:endParaRPr lang="de-DE"/>
          </a:p>
        </p:txBody>
      </p:sp>
      <p:sp>
        <p:nvSpPr>
          <p:cNvPr id="209928" name="Freeform 8"/>
          <p:cNvSpPr>
            <a:spLocks/>
          </p:cNvSpPr>
          <p:nvPr/>
        </p:nvSpPr>
        <p:spPr bwMode="auto">
          <a:xfrm>
            <a:off x="3052763" y="4763"/>
            <a:ext cx="3092450" cy="642937"/>
          </a:xfrm>
          <a:custGeom>
            <a:avLst/>
            <a:gdLst/>
            <a:ahLst/>
            <a:cxnLst>
              <a:cxn ang="0">
                <a:pos x="0" y="405"/>
              </a:cxn>
              <a:cxn ang="0">
                <a:pos x="8" y="238"/>
              </a:cxn>
              <a:cxn ang="0">
                <a:pos x="37" y="199"/>
              </a:cxn>
              <a:cxn ang="0">
                <a:pos x="88" y="224"/>
              </a:cxn>
              <a:cxn ang="0">
                <a:pos x="135" y="195"/>
              </a:cxn>
              <a:cxn ang="0">
                <a:pos x="185" y="222"/>
              </a:cxn>
              <a:cxn ang="0">
                <a:pos x="242" y="222"/>
              </a:cxn>
              <a:cxn ang="0">
                <a:pos x="330" y="211"/>
              </a:cxn>
              <a:cxn ang="0">
                <a:pos x="395" y="186"/>
              </a:cxn>
              <a:cxn ang="0">
                <a:pos x="458" y="211"/>
              </a:cxn>
              <a:cxn ang="0">
                <a:pos x="495" y="219"/>
              </a:cxn>
              <a:cxn ang="0">
                <a:pos x="573" y="210"/>
              </a:cxn>
              <a:cxn ang="0">
                <a:pos x="712" y="184"/>
              </a:cxn>
              <a:cxn ang="0">
                <a:pos x="791" y="124"/>
              </a:cxn>
              <a:cxn ang="0">
                <a:pos x="776" y="181"/>
              </a:cxn>
              <a:cxn ang="0">
                <a:pos x="842" y="203"/>
              </a:cxn>
              <a:cxn ang="0">
                <a:pos x="887" y="243"/>
              </a:cxn>
              <a:cxn ang="0">
                <a:pos x="929" y="275"/>
              </a:cxn>
              <a:cxn ang="0">
                <a:pos x="955" y="275"/>
              </a:cxn>
              <a:cxn ang="0">
                <a:pos x="921" y="223"/>
              </a:cxn>
              <a:cxn ang="0">
                <a:pos x="889" y="156"/>
              </a:cxn>
              <a:cxn ang="0">
                <a:pos x="867" y="122"/>
              </a:cxn>
              <a:cxn ang="0">
                <a:pos x="910" y="90"/>
              </a:cxn>
              <a:cxn ang="0">
                <a:pos x="849" y="80"/>
              </a:cxn>
              <a:cxn ang="0">
                <a:pos x="951" y="58"/>
              </a:cxn>
              <a:cxn ang="0">
                <a:pos x="1072" y="78"/>
              </a:cxn>
              <a:cxn ang="0">
                <a:pos x="1142" y="86"/>
              </a:cxn>
              <a:cxn ang="0">
                <a:pos x="1225" y="164"/>
              </a:cxn>
              <a:cxn ang="0">
                <a:pos x="1313" y="214"/>
              </a:cxn>
              <a:cxn ang="0">
                <a:pos x="1394" y="217"/>
              </a:cxn>
              <a:cxn ang="0">
                <a:pos x="1471" y="195"/>
              </a:cxn>
              <a:cxn ang="0">
                <a:pos x="1517" y="214"/>
              </a:cxn>
              <a:cxn ang="0">
                <a:pos x="1555" y="198"/>
              </a:cxn>
              <a:cxn ang="0">
                <a:pos x="1608" y="224"/>
              </a:cxn>
              <a:cxn ang="0">
                <a:pos x="1651" y="222"/>
              </a:cxn>
              <a:cxn ang="0">
                <a:pos x="1686" y="199"/>
              </a:cxn>
              <a:cxn ang="0">
                <a:pos x="1742" y="225"/>
              </a:cxn>
              <a:cxn ang="0">
                <a:pos x="1789" y="214"/>
              </a:cxn>
              <a:cxn ang="0">
                <a:pos x="1830" y="229"/>
              </a:cxn>
              <a:cxn ang="0">
                <a:pos x="1898" y="211"/>
              </a:cxn>
              <a:cxn ang="0">
                <a:pos x="1936" y="254"/>
              </a:cxn>
              <a:cxn ang="0">
                <a:pos x="1948" y="238"/>
              </a:cxn>
              <a:cxn ang="0">
                <a:pos x="1940" y="170"/>
              </a:cxn>
              <a:cxn ang="0">
                <a:pos x="1881" y="140"/>
              </a:cxn>
              <a:cxn ang="0">
                <a:pos x="1807" y="152"/>
              </a:cxn>
              <a:cxn ang="0">
                <a:pos x="1742" y="140"/>
              </a:cxn>
              <a:cxn ang="0">
                <a:pos x="1648" y="142"/>
              </a:cxn>
              <a:cxn ang="0">
                <a:pos x="1580" y="140"/>
              </a:cxn>
              <a:cxn ang="0">
                <a:pos x="1514" y="145"/>
              </a:cxn>
              <a:cxn ang="0">
                <a:pos x="1442" y="145"/>
              </a:cxn>
              <a:cxn ang="0">
                <a:pos x="1365" y="146"/>
              </a:cxn>
              <a:cxn ang="0">
                <a:pos x="1310" y="145"/>
              </a:cxn>
              <a:cxn ang="0">
                <a:pos x="1244" y="102"/>
              </a:cxn>
              <a:cxn ang="0">
                <a:pos x="1153" y="39"/>
              </a:cxn>
              <a:cxn ang="0">
                <a:pos x="1008" y="0"/>
              </a:cxn>
              <a:cxn ang="0">
                <a:pos x="821" y="31"/>
              </a:cxn>
              <a:cxn ang="0">
                <a:pos x="676" y="130"/>
              </a:cxn>
              <a:cxn ang="0">
                <a:pos x="558" y="152"/>
              </a:cxn>
              <a:cxn ang="0">
                <a:pos x="395" y="147"/>
              </a:cxn>
              <a:cxn ang="0">
                <a:pos x="234" y="147"/>
              </a:cxn>
              <a:cxn ang="0">
                <a:pos x="51" y="142"/>
              </a:cxn>
              <a:cxn ang="0">
                <a:pos x="4" y="172"/>
              </a:cxn>
              <a:cxn ang="0">
                <a:pos x="0" y="271"/>
              </a:cxn>
            </a:cxnLst>
            <a:rect l="0" t="0" r="r" b="b"/>
            <a:pathLst>
              <a:path w="1948" h="405">
                <a:moveTo>
                  <a:pt x="0" y="271"/>
                </a:moveTo>
                <a:lnTo>
                  <a:pt x="0" y="341"/>
                </a:lnTo>
                <a:lnTo>
                  <a:pt x="0" y="405"/>
                </a:lnTo>
                <a:lnTo>
                  <a:pt x="5" y="353"/>
                </a:lnTo>
                <a:lnTo>
                  <a:pt x="6" y="312"/>
                </a:lnTo>
                <a:lnTo>
                  <a:pt x="8" y="238"/>
                </a:lnTo>
                <a:lnTo>
                  <a:pt x="14" y="202"/>
                </a:lnTo>
                <a:lnTo>
                  <a:pt x="25" y="190"/>
                </a:lnTo>
                <a:lnTo>
                  <a:pt x="37" y="199"/>
                </a:lnTo>
                <a:lnTo>
                  <a:pt x="53" y="201"/>
                </a:lnTo>
                <a:lnTo>
                  <a:pt x="75" y="211"/>
                </a:lnTo>
                <a:lnTo>
                  <a:pt x="88" y="224"/>
                </a:lnTo>
                <a:lnTo>
                  <a:pt x="106" y="224"/>
                </a:lnTo>
                <a:lnTo>
                  <a:pt x="120" y="217"/>
                </a:lnTo>
                <a:lnTo>
                  <a:pt x="135" y="195"/>
                </a:lnTo>
                <a:lnTo>
                  <a:pt x="148" y="197"/>
                </a:lnTo>
                <a:lnTo>
                  <a:pt x="172" y="214"/>
                </a:lnTo>
                <a:lnTo>
                  <a:pt x="185" y="222"/>
                </a:lnTo>
                <a:lnTo>
                  <a:pt x="200" y="229"/>
                </a:lnTo>
                <a:lnTo>
                  <a:pt x="216" y="232"/>
                </a:lnTo>
                <a:lnTo>
                  <a:pt x="242" y="222"/>
                </a:lnTo>
                <a:lnTo>
                  <a:pt x="271" y="243"/>
                </a:lnTo>
                <a:lnTo>
                  <a:pt x="293" y="232"/>
                </a:lnTo>
                <a:lnTo>
                  <a:pt x="330" y="211"/>
                </a:lnTo>
                <a:lnTo>
                  <a:pt x="353" y="211"/>
                </a:lnTo>
                <a:lnTo>
                  <a:pt x="378" y="194"/>
                </a:lnTo>
                <a:lnTo>
                  <a:pt x="395" y="186"/>
                </a:lnTo>
                <a:lnTo>
                  <a:pt x="421" y="208"/>
                </a:lnTo>
                <a:lnTo>
                  <a:pt x="441" y="203"/>
                </a:lnTo>
                <a:lnTo>
                  <a:pt x="458" y="211"/>
                </a:lnTo>
                <a:lnTo>
                  <a:pt x="470" y="211"/>
                </a:lnTo>
                <a:lnTo>
                  <a:pt x="484" y="211"/>
                </a:lnTo>
                <a:lnTo>
                  <a:pt x="495" y="219"/>
                </a:lnTo>
                <a:lnTo>
                  <a:pt x="512" y="211"/>
                </a:lnTo>
                <a:lnTo>
                  <a:pt x="525" y="190"/>
                </a:lnTo>
                <a:lnTo>
                  <a:pt x="573" y="210"/>
                </a:lnTo>
                <a:lnTo>
                  <a:pt x="597" y="234"/>
                </a:lnTo>
                <a:lnTo>
                  <a:pt x="606" y="272"/>
                </a:lnTo>
                <a:lnTo>
                  <a:pt x="712" y="184"/>
                </a:lnTo>
                <a:lnTo>
                  <a:pt x="738" y="152"/>
                </a:lnTo>
                <a:lnTo>
                  <a:pt x="763" y="136"/>
                </a:lnTo>
                <a:lnTo>
                  <a:pt x="791" y="124"/>
                </a:lnTo>
                <a:lnTo>
                  <a:pt x="787" y="148"/>
                </a:lnTo>
                <a:lnTo>
                  <a:pt x="755" y="188"/>
                </a:lnTo>
                <a:lnTo>
                  <a:pt x="776" y="181"/>
                </a:lnTo>
                <a:lnTo>
                  <a:pt x="806" y="166"/>
                </a:lnTo>
                <a:lnTo>
                  <a:pt x="827" y="176"/>
                </a:lnTo>
                <a:lnTo>
                  <a:pt x="842" y="203"/>
                </a:lnTo>
                <a:lnTo>
                  <a:pt x="833" y="225"/>
                </a:lnTo>
                <a:lnTo>
                  <a:pt x="863" y="228"/>
                </a:lnTo>
                <a:lnTo>
                  <a:pt x="887" y="243"/>
                </a:lnTo>
                <a:lnTo>
                  <a:pt x="895" y="262"/>
                </a:lnTo>
                <a:lnTo>
                  <a:pt x="917" y="259"/>
                </a:lnTo>
                <a:lnTo>
                  <a:pt x="929" y="275"/>
                </a:lnTo>
                <a:lnTo>
                  <a:pt x="948" y="305"/>
                </a:lnTo>
                <a:lnTo>
                  <a:pt x="963" y="299"/>
                </a:lnTo>
                <a:lnTo>
                  <a:pt x="955" y="275"/>
                </a:lnTo>
                <a:lnTo>
                  <a:pt x="948" y="250"/>
                </a:lnTo>
                <a:lnTo>
                  <a:pt x="936" y="240"/>
                </a:lnTo>
                <a:lnTo>
                  <a:pt x="921" y="223"/>
                </a:lnTo>
                <a:lnTo>
                  <a:pt x="929" y="186"/>
                </a:lnTo>
                <a:lnTo>
                  <a:pt x="919" y="161"/>
                </a:lnTo>
                <a:lnTo>
                  <a:pt x="889" y="156"/>
                </a:lnTo>
                <a:lnTo>
                  <a:pt x="898" y="136"/>
                </a:lnTo>
                <a:lnTo>
                  <a:pt x="917" y="120"/>
                </a:lnTo>
                <a:lnTo>
                  <a:pt x="867" y="122"/>
                </a:lnTo>
                <a:lnTo>
                  <a:pt x="889" y="110"/>
                </a:lnTo>
                <a:lnTo>
                  <a:pt x="931" y="94"/>
                </a:lnTo>
                <a:lnTo>
                  <a:pt x="910" y="90"/>
                </a:lnTo>
                <a:lnTo>
                  <a:pt x="857" y="104"/>
                </a:lnTo>
                <a:lnTo>
                  <a:pt x="831" y="96"/>
                </a:lnTo>
                <a:lnTo>
                  <a:pt x="849" y="80"/>
                </a:lnTo>
                <a:lnTo>
                  <a:pt x="887" y="76"/>
                </a:lnTo>
                <a:lnTo>
                  <a:pt x="919" y="72"/>
                </a:lnTo>
                <a:lnTo>
                  <a:pt x="951" y="58"/>
                </a:lnTo>
                <a:lnTo>
                  <a:pt x="1006" y="50"/>
                </a:lnTo>
                <a:lnTo>
                  <a:pt x="1046" y="56"/>
                </a:lnTo>
                <a:lnTo>
                  <a:pt x="1072" y="78"/>
                </a:lnTo>
                <a:lnTo>
                  <a:pt x="1098" y="92"/>
                </a:lnTo>
                <a:lnTo>
                  <a:pt x="1117" y="82"/>
                </a:lnTo>
                <a:lnTo>
                  <a:pt x="1142" y="86"/>
                </a:lnTo>
                <a:lnTo>
                  <a:pt x="1174" y="106"/>
                </a:lnTo>
                <a:lnTo>
                  <a:pt x="1202" y="132"/>
                </a:lnTo>
                <a:lnTo>
                  <a:pt x="1225" y="164"/>
                </a:lnTo>
                <a:lnTo>
                  <a:pt x="1264" y="174"/>
                </a:lnTo>
                <a:lnTo>
                  <a:pt x="1294" y="195"/>
                </a:lnTo>
                <a:lnTo>
                  <a:pt x="1313" y="214"/>
                </a:lnTo>
                <a:lnTo>
                  <a:pt x="1341" y="232"/>
                </a:lnTo>
                <a:lnTo>
                  <a:pt x="1373" y="227"/>
                </a:lnTo>
                <a:lnTo>
                  <a:pt x="1394" y="217"/>
                </a:lnTo>
                <a:lnTo>
                  <a:pt x="1433" y="217"/>
                </a:lnTo>
                <a:lnTo>
                  <a:pt x="1454" y="193"/>
                </a:lnTo>
                <a:lnTo>
                  <a:pt x="1471" y="195"/>
                </a:lnTo>
                <a:lnTo>
                  <a:pt x="1483" y="195"/>
                </a:lnTo>
                <a:lnTo>
                  <a:pt x="1499" y="206"/>
                </a:lnTo>
                <a:lnTo>
                  <a:pt x="1517" y="214"/>
                </a:lnTo>
                <a:lnTo>
                  <a:pt x="1530" y="197"/>
                </a:lnTo>
                <a:lnTo>
                  <a:pt x="1544" y="193"/>
                </a:lnTo>
                <a:lnTo>
                  <a:pt x="1555" y="198"/>
                </a:lnTo>
                <a:lnTo>
                  <a:pt x="1569" y="190"/>
                </a:lnTo>
                <a:lnTo>
                  <a:pt x="1593" y="202"/>
                </a:lnTo>
                <a:lnTo>
                  <a:pt x="1608" y="224"/>
                </a:lnTo>
                <a:lnTo>
                  <a:pt x="1626" y="227"/>
                </a:lnTo>
                <a:lnTo>
                  <a:pt x="1637" y="229"/>
                </a:lnTo>
                <a:lnTo>
                  <a:pt x="1651" y="222"/>
                </a:lnTo>
                <a:lnTo>
                  <a:pt x="1662" y="212"/>
                </a:lnTo>
                <a:lnTo>
                  <a:pt x="1671" y="208"/>
                </a:lnTo>
                <a:lnTo>
                  <a:pt x="1686" y="199"/>
                </a:lnTo>
                <a:lnTo>
                  <a:pt x="1703" y="198"/>
                </a:lnTo>
                <a:lnTo>
                  <a:pt x="1718" y="214"/>
                </a:lnTo>
                <a:lnTo>
                  <a:pt x="1742" y="225"/>
                </a:lnTo>
                <a:lnTo>
                  <a:pt x="1764" y="214"/>
                </a:lnTo>
                <a:lnTo>
                  <a:pt x="1774" y="208"/>
                </a:lnTo>
                <a:lnTo>
                  <a:pt x="1789" y="214"/>
                </a:lnTo>
                <a:lnTo>
                  <a:pt x="1799" y="217"/>
                </a:lnTo>
                <a:lnTo>
                  <a:pt x="1814" y="229"/>
                </a:lnTo>
                <a:lnTo>
                  <a:pt x="1830" y="229"/>
                </a:lnTo>
                <a:lnTo>
                  <a:pt x="1848" y="225"/>
                </a:lnTo>
                <a:lnTo>
                  <a:pt x="1871" y="219"/>
                </a:lnTo>
                <a:lnTo>
                  <a:pt x="1898" y="211"/>
                </a:lnTo>
                <a:lnTo>
                  <a:pt x="1916" y="219"/>
                </a:lnTo>
                <a:lnTo>
                  <a:pt x="1927" y="231"/>
                </a:lnTo>
                <a:lnTo>
                  <a:pt x="1936" y="254"/>
                </a:lnTo>
                <a:lnTo>
                  <a:pt x="1942" y="294"/>
                </a:lnTo>
                <a:lnTo>
                  <a:pt x="1948" y="346"/>
                </a:lnTo>
                <a:lnTo>
                  <a:pt x="1948" y="238"/>
                </a:lnTo>
                <a:lnTo>
                  <a:pt x="1948" y="210"/>
                </a:lnTo>
                <a:lnTo>
                  <a:pt x="1945" y="192"/>
                </a:lnTo>
                <a:lnTo>
                  <a:pt x="1940" y="170"/>
                </a:lnTo>
                <a:lnTo>
                  <a:pt x="1930" y="151"/>
                </a:lnTo>
                <a:lnTo>
                  <a:pt x="1910" y="142"/>
                </a:lnTo>
                <a:lnTo>
                  <a:pt x="1881" y="140"/>
                </a:lnTo>
                <a:lnTo>
                  <a:pt x="1858" y="142"/>
                </a:lnTo>
                <a:lnTo>
                  <a:pt x="1832" y="137"/>
                </a:lnTo>
                <a:lnTo>
                  <a:pt x="1807" y="152"/>
                </a:lnTo>
                <a:lnTo>
                  <a:pt x="1781" y="145"/>
                </a:lnTo>
                <a:lnTo>
                  <a:pt x="1759" y="140"/>
                </a:lnTo>
                <a:lnTo>
                  <a:pt x="1742" y="140"/>
                </a:lnTo>
                <a:lnTo>
                  <a:pt x="1698" y="145"/>
                </a:lnTo>
                <a:lnTo>
                  <a:pt x="1674" y="148"/>
                </a:lnTo>
                <a:lnTo>
                  <a:pt x="1648" y="142"/>
                </a:lnTo>
                <a:lnTo>
                  <a:pt x="1623" y="149"/>
                </a:lnTo>
                <a:lnTo>
                  <a:pt x="1592" y="142"/>
                </a:lnTo>
                <a:lnTo>
                  <a:pt x="1580" y="140"/>
                </a:lnTo>
                <a:lnTo>
                  <a:pt x="1555" y="140"/>
                </a:lnTo>
                <a:lnTo>
                  <a:pt x="1531" y="137"/>
                </a:lnTo>
                <a:lnTo>
                  <a:pt x="1514" y="145"/>
                </a:lnTo>
                <a:lnTo>
                  <a:pt x="1500" y="142"/>
                </a:lnTo>
                <a:lnTo>
                  <a:pt x="1469" y="140"/>
                </a:lnTo>
                <a:lnTo>
                  <a:pt x="1442" y="145"/>
                </a:lnTo>
                <a:lnTo>
                  <a:pt x="1417" y="145"/>
                </a:lnTo>
                <a:lnTo>
                  <a:pt x="1389" y="137"/>
                </a:lnTo>
                <a:lnTo>
                  <a:pt x="1365" y="146"/>
                </a:lnTo>
                <a:lnTo>
                  <a:pt x="1346" y="140"/>
                </a:lnTo>
                <a:lnTo>
                  <a:pt x="1328" y="149"/>
                </a:lnTo>
                <a:lnTo>
                  <a:pt x="1310" y="145"/>
                </a:lnTo>
                <a:lnTo>
                  <a:pt x="1287" y="140"/>
                </a:lnTo>
                <a:lnTo>
                  <a:pt x="1274" y="132"/>
                </a:lnTo>
                <a:lnTo>
                  <a:pt x="1244" y="102"/>
                </a:lnTo>
                <a:lnTo>
                  <a:pt x="1211" y="74"/>
                </a:lnTo>
                <a:lnTo>
                  <a:pt x="1181" y="55"/>
                </a:lnTo>
                <a:lnTo>
                  <a:pt x="1153" y="39"/>
                </a:lnTo>
                <a:lnTo>
                  <a:pt x="1110" y="19"/>
                </a:lnTo>
                <a:lnTo>
                  <a:pt x="1057" y="7"/>
                </a:lnTo>
                <a:lnTo>
                  <a:pt x="1008" y="0"/>
                </a:lnTo>
                <a:lnTo>
                  <a:pt x="927" y="3"/>
                </a:lnTo>
                <a:lnTo>
                  <a:pt x="858" y="18"/>
                </a:lnTo>
                <a:lnTo>
                  <a:pt x="821" y="31"/>
                </a:lnTo>
                <a:lnTo>
                  <a:pt x="765" y="60"/>
                </a:lnTo>
                <a:lnTo>
                  <a:pt x="720" y="94"/>
                </a:lnTo>
                <a:lnTo>
                  <a:pt x="676" y="130"/>
                </a:lnTo>
                <a:lnTo>
                  <a:pt x="633" y="142"/>
                </a:lnTo>
                <a:lnTo>
                  <a:pt x="597" y="150"/>
                </a:lnTo>
                <a:lnTo>
                  <a:pt x="558" y="152"/>
                </a:lnTo>
                <a:lnTo>
                  <a:pt x="521" y="147"/>
                </a:lnTo>
                <a:lnTo>
                  <a:pt x="490" y="147"/>
                </a:lnTo>
                <a:lnTo>
                  <a:pt x="395" y="147"/>
                </a:lnTo>
                <a:lnTo>
                  <a:pt x="367" y="145"/>
                </a:lnTo>
                <a:lnTo>
                  <a:pt x="285" y="150"/>
                </a:lnTo>
                <a:lnTo>
                  <a:pt x="234" y="147"/>
                </a:lnTo>
                <a:lnTo>
                  <a:pt x="173" y="140"/>
                </a:lnTo>
                <a:lnTo>
                  <a:pt x="97" y="142"/>
                </a:lnTo>
                <a:lnTo>
                  <a:pt x="51" y="142"/>
                </a:lnTo>
                <a:lnTo>
                  <a:pt x="31" y="145"/>
                </a:lnTo>
                <a:lnTo>
                  <a:pt x="17" y="152"/>
                </a:lnTo>
                <a:lnTo>
                  <a:pt x="4" y="172"/>
                </a:lnTo>
                <a:lnTo>
                  <a:pt x="0" y="203"/>
                </a:lnTo>
                <a:lnTo>
                  <a:pt x="0" y="235"/>
                </a:lnTo>
                <a:lnTo>
                  <a:pt x="0" y="271"/>
                </a:lnTo>
              </a:path>
            </a:pathLst>
          </a:custGeom>
          <a:solidFill>
            <a:srgbClr val="FFFFFF"/>
          </a:solidFill>
          <a:ln w="9525">
            <a:noFill/>
            <a:round/>
            <a:headEnd type="none" w="sm" len="sm"/>
            <a:tailEnd type="none" w="sm" len="sm"/>
          </a:ln>
          <a:effectLst/>
        </p:spPr>
        <p:txBody>
          <a:bodyPr/>
          <a:lstStyle/>
          <a:p>
            <a:endParaRPr lang="de-DE"/>
          </a:p>
        </p:txBody>
      </p:sp>
      <p:sp>
        <p:nvSpPr>
          <p:cNvPr id="209929" name="Freeform 9"/>
          <p:cNvSpPr>
            <a:spLocks/>
          </p:cNvSpPr>
          <p:nvPr/>
        </p:nvSpPr>
        <p:spPr bwMode="auto">
          <a:xfrm>
            <a:off x="3981450" y="334963"/>
            <a:ext cx="142875" cy="638175"/>
          </a:xfrm>
          <a:custGeom>
            <a:avLst/>
            <a:gdLst/>
            <a:ahLst/>
            <a:cxnLst>
              <a:cxn ang="0">
                <a:pos x="21" y="10"/>
              </a:cxn>
              <a:cxn ang="0">
                <a:pos x="28" y="40"/>
              </a:cxn>
              <a:cxn ang="0">
                <a:pos x="21" y="54"/>
              </a:cxn>
              <a:cxn ang="0">
                <a:pos x="10" y="99"/>
              </a:cxn>
              <a:cxn ang="0">
                <a:pos x="2" y="138"/>
              </a:cxn>
              <a:cxn ang="0">
                <a:pos x="0" y="173"/>
              </a:cxn>
              <a:cxn ang="0">
                <a:pos x="8" y="215"/>
              </a:cxn>
              <a:cxn ang="0">
                <a:pos x="13" y="256"/>
              </a:cxn>
              <a:cxn ang="0">
                <a:pos x="21" y="295"/>
              </a:cxn>
              <a:cxn ang="0">
                <a:pos x="43" y="319"/>
              </a:cxn>
              <a:cxn ang="0">
                <a:pos x="52" y="348"/>
              </a:cxn>
              <a:cxn ang="0">
                <a:pos x="71" y="374"/>
              </a:cxn>
              <a:cxn ang="0">
                <a:pos x="89" y="401"/>
              </a:cxn>
              <a:cxn ang="0">
                <a:pos x="82" y="376"/>
              </a:cxn>
              <a:cxn ang="0">
                <a:pos x="65" y="346"/>
              </a:cxn>
              <a:cxn ang="0">
                <a:pos x="69" y="313"/>
              </a:cxn>
              <a:cxn ang="0">
                <a:pos x="45" y="272"/>
              </a:cxn>
              <a:cxn ang="0">
                <a:pos x="23" y="223"/>
              </a:cxn>
              <a:cxn ang="0">
                <a:pos x="19" y="150"/>
              </a:cxn>
              <a:cxn ang="0">
                <a:pos x="28" y="103"/>
              </a:cxn>
              <a:cxn ang="0">
                <a:pos x="41" y="54"/>
              </a:cxn>
              <a:cxn ang="0">
                <a:pos x="43" y="20"/>
              </a:cxn>
              <a:cxn ang="0">
                <a:pos x="23" y="0"/>
              </a:cxn>
              <a:cxn ang="0">
                <a:pos x="21" y="10"/>
              </a:cxn>
            </a:cxnLst>
            <a:rect l="0" t="0" r="r" b="b"/>
            <a:pathLst>
              <a:path w="90" h="402">
                <a:moveTo>
                  <a:pt x="21" y="10"/>
                </a:moveTo>
                <a:lnTo>
                  <a:pt x="28" y="40"/>
                </a:lnTo>
                <a:lnTo>
                  <a:pt x="21" y="54"/>
                </a:lnTo>
                <a:lnTo>
                  <a:pt x="10" y="99"/>
                </a:lnTo>
                <a:lnTo>
                  <a:pt x="2" y="138"/>
                </a:lnTo>
                <a:lnTo>
                  <a:pt x="0" y="173"/>
                </a:lnTo>
                <a:lnTo>
                  <a:pt x="8" y="215"/>
                </a:lnTo>
                <a:lnTo>
                  <a:pt x="13" y="256"/>
                </a:lnTo>
                <a:lnTo>
                  <a:pt x="21" y="295"/>
                </a:lnTo>
                <a:lnTo>
                  <a:pt x="43" y="319"/>
                </a:lnTo>
                <a:lnTo>
                  <a:pt x="52" y="348"/>
                </a:lnTo>
                <a:lnTo>
                  <a:pt x="71" y="374"/>
                </a:lnTo>
                <a:lnTo>
                  <a:pt x="89" y="401"/>
                </a:lnTo>
                <a:lnTo>
                  <a:pt x="82" y="376"/>
                </a:lnTo>
                <a:lnTo>
                  <a:pt x="65" y="346"/>
                </a:lnTo>
                <a:lnTo>
                  <a:pt x="69" y="313"/>
                </a:lnTo>
                <a:lnTo>
                  <a:pt x="45" y="272"/>
                </a:lnTo>
                <a:lnTo>
                  <a:pt x="23" y="223"/>
                </a:lnTo>
                <a:lnTo>
                  <a:pt x="19" y="150"/>
                </a:lnTo>
                <a:lnTo>
                  <a:pt x="28" y="103"/>
                </a:lnTo>
                <a:lnTo>
                  <a:pt x="41" y="54"/>
                </a:lnTo>
                <a:lnTo>
                  <a:pt x="43" y="20"/>
                </a:lnTo>
                <a:lnTo>
                  <a:pt x="23" y="0"/>
                </a:lnTo>
                <a:lnTo>
                  <a:pt x="21" y="10"/>
                </a:lnTo>
              </a:path>
            </a:pathLst>
          </a:custGeom>
          <a:solidFill>
            <a:srgbClr val="FFFFFF"/>
          </a:solidFill>
          <a:ln w="9525">
            <a:noFill/>
            <a:round/>
            <a:headEnd type="none" w="sm" len="sm"/>
            <a:tailEnd type="none" w="sm" len="sm"/>
          </a:ln>
          <a:effectLst/>
        </p:spPr>
        <p:txBody>
          <a:bodyPr/>
          <a:lstStyle/>
          <a:p>
            <a:endParaRPr lang="de-DE"/>
          </a:p>
        </p:txBody>
      </p:sp>
      <p:grpSp>
        <p:nvGrpSpPr>
          <p:cNvPr id="209930" name="Group 10"/>
          <p:cNvGrpSpPr>
            <a:grpSpLocks/>
          </p:cNvGrpSpPr>
          <p:nvPr/>
        </p:nvGrpSpPr>
        <p:grpSpPr bwMode="auto">
          <a:xfrm>
            <a:off x="134938" y="209550"/>
            <a:ext cx="2808287" cy="844550"/>
            <a:chOff x="85" y="132"/>
            <a:chExt cx="1769" cy="532"/>
          </a:xfrm>
        </p:grpSpPr>
        <p:sp>
          <p:nvSpPr>
            <p:cNvPr id="209931" name="Freeform 11"/>
            <p:cNvSpPr>
              <a:spLocks/>
            </p:cNvSpPr>
            <p:nvPr/>
          </p:nvSpPr>
          <p:spPr bwMode="auto">
            <a:xfrm>
              <a:off x="93" y="132"/>
              <a:ext cx="1761" cy="427"/>
            </a:xfrm>
            <a:custGeom>
              <a:avLst/>
              <a:gdLst/>
              <a:ahLst/>
              <a:cxnLst>
                <a:cxn ang="0">
                  <a:pos x="23" y="6"/>
                </a:cxn>
                <a:cxn ang="0">
                  <a:pos x="37" y="0"/>
                </a:cxn>
                <a:cxn ang="0">
                  <a:pos x="1706" y="0"/>
                </a:cxn>
                <a:cxn ang="0">
                  <a:pos x="1725" y="4"/>
                </a:cxn>
                <a:cxn ang="0">
                  <a:pos x="1739" y="15"/>
                </a:cxn>
                <a:cxn ang="0">
                  <a:pos x="1751" y="42"/>
                </a:cxn>
                <a:cxn ang="0">
                  <a:pos x="1758" y="74"/>
                </a:cxn>
                <a:cxn ang="0">
                  <a:pos x="1760" y="110"/>
                </a:cxn>
                <a:cxn ang="0">
                  <a:pos x="1760" y="426"/>
                </a:cxn>
                <a:cxn ang="0">
                  <a:pos x="66" y="426"/>
                </a:cxn>
                <a:cxn ang="0">
                  <a:pos x="0" y="426"/>
                </a:cxn>
                <a:cxn ang="0">
                  <a:pos x="0" y="132"/>
                </a:cxn>
                <a:cxn ang="0">
                  <a:pos x="0" y="89"/>
                </a:cxn>
                <a:cxn ang="0">
                  <a:pos x="7" y="47"/>
                </a:cxn>
                <a:cxn ang="0">
                  <a:pos x="13" y="25"/>
                </a:cxn>
                <a:cxn ang="0">
                  <a:pos x="23" y="6"/>
                </a:cxn>
              </a:cxnLst>
              <a:rect l="0" t="0" r="r" b="b"/>
              <a:pathLst>
                <a:path w="1761" h="427">
                  <a:moveTo>
                    <a:pt x="23" y="6"/>
                  </a:moveTo>
                  <a:lnTo>
                    <a:pt x="37" y="0"/>
                  </a:lnTo>
                  <a:lnTo>
                    <a:pt x="1706" y="0"/>
                  </a:lnTo>
                  <a:lnTo>
                    <a:pt x="1725" y="4"/>
                  </a:lnTo>
                  <a:lnTo>
                    <a:pt x="1739" y="15"/>
                  </a:lnTo>
                  <a:lnTo>
                    <a:pt x="1751" y="42"/>
                  </a:lnTo>
                  <a:lnTo>
                    <a:pt x="1758" y="74"/>
                  </a:lnTo>
                  <a:lnTo>
                    <a:pt x="1760" y="110"/>
                  </a:lnTo>
                  <a:lnTo>
                    <a:pt x="1760" y="426"/>
                  </a:lnTo>
                  <a:lnTo>
                    <a:pt x="66" y="426"/>
                  </a:lnTo>
                  <a:lnTo>
                    <a:pt x="0" y="426"/>
                  </a:lnTo>
                  <a:lnTo>
                    <a:pt x="0" y="132"/>
                  </a:lnTo>
                  <a:lnTo>
                    <a:pt x="0" y="89"/>
                  </a:lnTo>
                  <a:lnTo>
                    <a:pt x="7" y="47"/>
                  </a:lnTo>
                  <a:lnTo>
                    <a:pt x="13" y="25"/>
                  </a:lnTo>
                  <a:lnTo>
                    <a:pt x="23" y="6"/>
                  </a:lnTo>
                </a:path>
              </a:pathLst>
            </a:custGeom>
            <a:gradFill rotWithShape="0">
              <a:gsLst>
                <a:gs pos="0">
                  <a:srgbClr val="00CCFF"/>
                </a:gs>
                <a:gs pos="100000">
                  <a:srgbClr val="FFFFFF"/>
                </a:gs>
              </a:gsLst>
              <a:lin ang="5400000" scaled="1"/>
            </a:gradFill>
            <a:ln w="9525">
              <a:noFill/>
              <a:round/>
              <a:headEnd type="none" w="sm" len="sm"/>
              <a:tailEnd type="none" w="sm" len="sm"/>
            </a:ln>
            <a:effectLst/>
          </p:spPr>
          <p:txBody>
            <a:bodyPr/>
            <a:lstStyle/>
            <a:p>
              <a:endParaRPr lang="de-DE"/>
            </a:p>
          </p:txBody>
        </p:sp>
        <p:sp>
          <p:nvSpPr>
            <p:cNvPr id="209932" name="Freeform 12"/>
            <p:cNvSpPr>
              <a:spLocks/>
            </p:cNvSpPr>
            <p:nvPr/>
          </p:nvSpPr>
          <p:spPr bwMode="auto">
            <a:xfrm>
              <a:off x="85" y="412"/>
              <a:ext cx="1761" cy="185"/>
            </a:xfrm>
            <a:custGeom>
              <a:avLst/>
              <a:gdLst/>
              <a:ahLst/>
              <a:cxnLst>
                <a:cxn ang="0">
                  <a:pos x="85" y="63"/>
                </a:cxn>
                <a:cxn ang="0">
                  <a:pos x="138" y="63"/>
                </a:cxn>
                <a:cxn ang="0">
                  <a:pos x="180" y="95"/>
                </a:cxn>
                <a:cxn ang="0">
                  <a:pos x="248" y="76"/>
                </a:cxn>
                <a:cxn ang="0">
                  <a:pos x="325" y="67"/>
                </a:cxn>
                <a:cxn ang="0">
                  <a:pos x="379" y="86"/>
                </a:cxn>
                <a:cxn ang="0">
                  <a:pos x="438" y="76"/>
                </a:cxn>
                <a:cxn ang="0">
                  <a:pos x="532" y="82"/>
                </a:cxn>
                <a:cxn ang="0">
                  <a:pos x="592" y="95"/>
                </a:cxn>
                <a:cxn ang="0">
                  <a:pos x="663" y="57"/>
                </a:cxn>
                <a:cxn ang="0">
                  <a:pos x="716" y="90"/>
                </a:cxn>
                <a:cxn ang="0">
                  <a:pos x="787" y="85"/>
                </a:cxn>
                <a:cxn ang="0">
                  <a:pos x="824" y="90"/>
                </a:cxn>
                <a:cxn ang="0">
                  <a:pos x="857" y="57"/>
                </a:cxn>
                <a:cxn ang="0">
                  <a:pos x="899" y="34"/>
                </a:cxn>
                <a:cxn ang="0">
                  <a:pos x="949" y="31"/>
                </a:cxn>
                <a:cxn ang="0">
                  <a:pos x="991" y="22"/>
                </a:cxn>
                <a:cxn ang="0">
                  <a:pos x="1030" y="48"/>
                </a:cxn>
                <a:cxn ang="0">
                  <a:pos x="1071" y="67"/>
                </a:cxn>
                <a:cxn ang="0">
                  <a:pos x="1138" y="53"/>
                </a:cxn>
                <a:cxn ang="0">
                  <a:pos x="1168" y="89"/>
                </a:cxn>
                <a:cxn ang="0">
                  <a:pos x="1215" y="95"/>
                </a:cxn>
                <a:cxn ang="0">
                  <a:pos x="1293" y="95"/>
                </a:cxn>
                <a:cxn ang="0">
                  <a:pos x="1340" y="79"/>
                </a:cxn>
                <a:cxn ang="0">
                  <a:pos x="1376" y="86"/>
                </a:cxn>
                <a:cxn ang="0">
                  <a:pos x="1418" y="57"/>
                </a:cxn>
                <a:cxn ang="0">
                  <a:pos x="1478" y="53"/>
                </a:cxn>
                <a:cxn ang="0">
                  <a:pos x="1528" y="22"/>
                </a:cxn>
                <a:cxn ang="0">
                  <a:pos x="1567" y="15"/>
                </a:cxn>
                <a:cxn ang="0">
                  <a:pos x="1617" y="27"/>
                </a:cxn>
                <a:cxn ang="0">
                  <a:pos x="1661" y="1"/>
                </a:cxn>
                <a:cxn ang="0">
                  <a:pos x="1703" y="48"/>
                </a:cxn>
                <a:cxn ang="0">
                  <a:pos x="1750" y="24"/>
                </a:cxn>
                <a:cxn ang="0">
                  <a:pos x="1760" y="184"/>
                </a:cxn>
                <a:cxn ang="0">
                  <a:pos x="727" y="149"/>
                </a:cxn>
                <a:cxn ang="0">
                  <a:pos x="0" y="29"/>
                </a:cxn>
                <a:cxn ang="0">
                  <a:pos x="26" y="50"/>
                </a:cxn>
                <a:cxn ang="0">
                  <a:pos x="61" y="57"/>
                </a:cxn>
              </a:cxnLst>
              <a:rect l="0" t="0" r="r" b="b"/>
              <a:pathLst>
                <a:path w="1761" h="185">
                  <a:moveTo>
                    <a:pt x="61" y="57"/>
                  </a:moveTo>
                  <a:lnTo>
                    <a:pt x="85" y="63"/>
                  </a:lnTo>
                  <a:lnTo>
                    <a:pt x="112" y="57"/>
                  </a:lnTo>
                  <a:lnTo>
                    <a:pt x="138" y="63"/>
                  </a:lnTo>
                  <a:lnTo>
                    <a:pt x="158" y="81"/>
                  </a:lnTo>
                  <a:lnTo>
                    <a:pt x="180" y="95"/>
                  </a:lnTo>
                  <a:lnTo>
                    <a:pt x="217" y="82"/>
                  </a:lnTo>
                  <a:lnTo>
                    <a:pt x="248" y="76"/>
                  </a:lnTo>
                  <a:lnTo>
                    <a:pt x="293" y="76"/>
                  </a:lnTo>
                  <a:lnTo>
                    <a:pt x="325" y="67"/>
                  </a:lnTo>
                  <a:lnTo>
                    <a:pt x="354" y="76"/>
                  </a:lnTo>
                  <a:lnTo>
                    <a:pt x="379" y="86"/>
                  </a:lnTo>
                  <a:lnTo>
                    <a:pt x="402" y="89"/>
                  </a:lnTo>
                  <a:lnTo>
                    <a:pt x="438" y="76"/>
                  </a:lnTo>
                  <a:lnTo>
                    <a:pt x="477" y="76"/>
                  </a:lnTo>
                  <a:lnTo>
                    <a:pt x="532" y="82"/>
                  </a:lnTo>
                  <a:lnTo>
                    <a:pt x="555" y="99"/>
                  </a:lnTo>
                  <a:lnTo>
                    <a:pt x="592" y="95"/>
                  </a:lnTo>
                  <a:lnTo>
                    <a:pt x="629" y="67"/>
                  </a:lnTo>
                  <a:lnTo>
                    <a:pt x="663" y="57"/>
                  </a:lnTo>
                  <a:lnTo>
                    <a:pt x="687" y="67"/>
                  </a:lnTo>
                  <a:lnTo>
                    <a:pt x="716" y="90"/>
                  </a:lnTo>
                  <a:lnTo>
                    <a:pt x="750" y="100"/>
                  </a:lnTo>
                  <a:lnTo>
                    <a:pt x="787" y="85"/>
                  </a:lnTo>
                  <a:lnTo>
                    <a:pt x="805" y="79"/>
                  </a:lnTo>
                  <a:lnTo>
                    <a:pt x="824" y="90"/>
                  </a:lnTo>
                  <a:lnTo>
                    <a:pt x="840" y="76"/>
                  </a:lnTo>
                  <a:lnTo>
                    <a:pt x="857" y="57"/>
                  </a:lnTo>
                  <a:lnTo>
                    <a:pt x="877" y="39"/>
                  </a:lnTo>
                  <a:lnTo>
                    <a:pt x="899" y="34"/>
                  </a:lnTo>
                  <a:lnTo>
                    <a:pt x="924" y="39"/>
                  </a:lnTo>
                  <a:lnTo>
                    <a:pt x="949" y="31"/>
                  </a:lnTo>
                  <a:lnTo>
                    <a:pt x="975" y="22"/>
                  </a:lnTo>
                  <a:lnTo>
                    <a:pt x="991" y="22"/>
                  </a:lnTo>
                  <a:lnTo>
                    <a:pt x="1006" y="25"/>
                  </a:lnTo>
                  <a:lnTo>
                    <a:pt x="1030" y="48"/>
                  </a:lnTo>
                  <a:lnTo>
                    <a:pt x="1052" y="44"/>
                  </a:lnTo>
                  <a:lnTo>
                    <a:pt x="1071" y="67"/>
                  </a:lnTo>
                  <a:lnTo>
                    <a:pt x="1107" y="67"/>
                  </a:lnTo>
                  <a:lnTo>
                    <a:pt x="1138" y="53"/>
                  </a:lnTo>
                  <a:lnTo>
                    <a:pt x="1153" y="71"/>
                  </a:lnTo>
                  <a:lnTo>
                    <a:pt x="1168" y="89"/>
                  </a:lnTo>
                  <a:lnTo>
                    <a:pt x="1190" y="84"/>
                  </a:lnTo>
                  <a:lnTo>
                    <a:pt x="1215" y="95"/>
                  </a:lnTo>
                  <a:lnTo>
                    <a:pt x="1242" y="85"/>
                  </a:lnTo>
                  <a:lnTo>
                    <a:pt x="1293" y="95"/>
                  </a:lnTo>
                  <a:lnTo>
                    <a:pt x="1315" y="104"/>
                  </a:lnTo>
                  <a:lnTo>
                    <a:pt x="1340" y="79"/>
                  </a:lnTo>
                  <a:lnTo>
                    <a:pt x="1357" y="77"/>
                  </a:lnTo>
                  <a:lnTo>
                    <a:pt x="1376" y="86"/>
                  </a:lnTo>
                  <a:lnTo>
                    <a:pt x="1394" y="82"/>
                  </a:lnTo>
                  <a:lnTo>
                    <a:pt x="1418" y="57"/>
                  </a:lnTo>
                  <a:lnTo>
                    <a:pt x="1458" y="50"/>
                  </a:lnTo>
                  <a:lnTo>
                    <a:pt x="1478" y="53"/>
                  </a:lnTo>
                  <a:lnTo>
                    <a:pt x="1498" y="53"/>
                  </a:lnTo>
                  <a:lnTo>
                    <a:pt x="1528" y="22"/>
                  </a:lnTo>
                  <a:lnTo>
                    <a:pt x="1545" y="10"/>
                  </a:lnTo>
                  <a:lnTo>
                    <a:pt x="1567" y="15"/>
                  </a:lnTo>
                  <a:lnTo>
                    <a:pt x="1592" y="48"/>
                  </a:lnTo>
                  <a:lnTo>
                    <a:pt x="1617" y="27"/>
                  </a:lnTo>
                  <a:lnTo>
                    <a:pt x="1641" y="0"/>
                  </a:lnTo>
                  <a:lnTo>
                    <a:pt x="1661" y="1"/>
                  </a:lnTo>
                  <a:lnTo>
                    <a:pt x="1685" y="57"/>
                  </a:lnTo>
                  <a:lnTo>
                    <a:pt x="1703" y="48"/>
                  </a:lnTo>
                  <a:lnTo>
                    <a:pt x="1729" y="25"/>
                  </a:lnTo>
                  <a:lnTo>
                    <a:pt x="1750" y="24"/>
                  </a:lnTo>
                  <a:lnTo>
                    <a:pt x="1760" y="43"/>
                  </a:lnTo>
                  <a:lnTo>
                    <a:pt x="1760" y="184"/>
                  </a:lnTo>
                  <a:lnTo>
                    <a:pt x="740" y="144"/>
                  </a:lnTo>
                  <a:lnTo>
                    <a:pt x="727" y="149"/>
                  </a:lnTo>
                  <a:lnTo>
                    <a:pt x="0" y="133"/>
                  </a:lnTo>
                  <a:lnTo>
                    <a:pt x="0" y="29"/>
                  </a:lnTo>
                  <a:lnTo>
                    <a:pt x="10" y="44"/>
                  </a:lnTo>
                  <a:lnTo>
                    <a:pt x="26" y="50"/>
                  </a:lnTo>
                  <a:lnTo>
                    <a:pt x="46" y="51"/>
                  </a:lnTo>
                  <a:lnTo>
                    <a:pt x="61" y="57"/>
                  </a:lnTo>
                </a:path>
              </a:pathLst>
            </a:custGeom>
            <a:solidFill>
              <a:srgbClr val="003300"/>
            </a:solidFill>
            <a:ln w="9525">
              <a:noFill/>
              <a:round/>
              <a:headEnd type="none" w="sm" len="sm"/>
              <a:tailEnd type="none" w="sm" len="sm"/>
            </a:ln>
            <a:effectLst/>
          </p:spPr>
          <p:txBody>
            <a:bodyPr/>
            <a:lstStyle/>
            <a:p>
              <a:endParaRPr lang="de-DE"/>
            </a:p>
          </p:txBody>
        </p:sp>
        <p:sp>
          <p:nvSpPr>
            <p:cNvPr id="209933" name="Freeform 13"/>
            <p:cNvSpPr>
              <a:spLocks/>
            </p:cNvSpPr>
            <p:nvPr/>
          </p:nvSpPr>
          <p:spPr bwMode="auto">
            <a:xfrm>
              <a:off x="85" y="476"/>
              <a:ext cx="1761" cy="188"/>
            </a:xfrm>
            <a:custGeom>
              <a:avLst/>
              <a:gdLst/>
              <a:ahLst/>
              <a:cxnLst>
                <a:cxn ang="0">
                  <a:pos x="37" y="185"/>
                </a:cxn>
                <a:cxn ang="0">
                  <a:pos x="1706" y="187"/>
                </a:cxn>
                <a:cxn ang="0">
                  <a:pos x="1739" y="181"/>
                </a:cxn>
                <a:cxn ang="0">
                  <a:pos x="1758" y="158"/>
                </a:cxn>
                <a:cxn ang="0">
                  <a:pos x="1760" y="22"/>
                </a:cxn>
                <a:cxn ang="0">
                  <a:pos x="1736" y="6"/>
                </a:cxn>
                <a:cxn ang="0">
                  <a:pos x="1723" y="51"/>
                </a:cxn>
                <a:cxn ang="0">
                  <a:pos x="1706" y="47"/>
                </a:cxn>
                <a:cxn ang="0">
                  <a:pos x="1671" y="25"/>
                </a:cxn>
                <a:cxn ang="0">
                  <a:pos x="1625" y="32"/>
                </a:cxn>
                <a:cxn ang="0">
                  <a:pos x="1588" y="37"/>
                </a:cxn>
                <a:cxn ang="0">
                  <a:pos x="1554" y="25"/>
                </a:cxn>
                <a:cxn ang="0">
                  <a:pos x="1520" y="40"/>
                </a:cxn>
                <a:cxn ang="0">
                  <a:pos x="1498" y="49"/>
                </a:cxn>
                <a:cxn ang="0">
                  <a:pos x="1445" y="43"/>
                </a:cxn>
                <a:cxn ang="0">
                  <a:pos x="1396" y="36"/>
                </a:cxn>
                <a:cxn ang="0">
                  <a:pos x="1337" y="82"/>
                </a:cxn>
                <a:cxn ang="0">
                  <a:pos x="1293" y="58"/>
                </a:cxn>
                <a:cxn ang="0">
                  <a:pos x="1240" y="56"/>
                </a:cxn>
                <a:cxn ang="0">
                  <a:pos x="1153" y="55"/>
                </a:cxn>
                <a:cxn ang="0">
                  <a:pos x="1112" y="49"/>
                </a:cxn>
                <a:cxn ang="0">
                  <a:pos x="1079" y="36"/>
                </a:cxn>
                <a:cxn ang="0">
                  <a:pos x="1006" y="65"/>
                </a:cxn>
                <a:cxn ang="0">
                  <a:pos x="943" y="50"/>
                </a:cxn>
                <a:cxn ang="0">
                  <a:pos x="866" y="58"/>
                </a:cxn>
                <a:cxn ang="0">
                  <a:pos x="804" y="58"/>
                </a:cxn>
                <a:cxn ang="0">
                  <a:pos x="730" y="78"/>
                </a:cxn>
                <a:cxn ang="0">
                  <a:pos x="652" y="68"/>
                </a:cxn>
                <a:cxn ang="0">
                  <a:pos x="563" y="70"/>
                </a:cxn>
                <a:cxn ang="0">
                  <a:pos x="468" y="49"/>
                </a:cxn>
                <a:cxn ang="0">
                  <a:pos x="369" y="35"/>
                </a:cxn>
                <a:cxn ang="0">
                  <a:pos x="301" y="53"/>
                </a:cxn>
                <a:cxn ang="0">
                  <a:pos x="262" y="47"/>
                </a:cxn>
                <a:cxn ang="0">
                  <a:pos x="205" y="55"/>
                </a:cxn>
                <a:cxn ang="0">
                  <a:pos x="143" y="53"/>
                </a:cxn>
                <a:cxn ang="0">
                  <a:pos x="80" y="65"/>
                </a:cxn>
                <a:cxn ang="0">
                  <a:pos x="16" y="56"/>
                </a:cxn>
                <a:cxn ang="0">
                  <a:pos x="2" y="111"/>
                </a:cxn>
                <a:cxn ang="0">
                  <a:pos x="13" y="175"/>
                </a:cxn>
              </a:cxnLst>
              <a:rect l="0" t="0" r="r" b="b"/>
              <a:pathLst>
                <a:path w="1761" h="188">
                  <a:moveTo>
                    <a:pt x="23" y="182"/>
                  </a:moveTo>
                  <a:lnTo>
                    <a:pt x="37" y="185"/>
                  </a:lnTo>
                  <a:lnTo>
                    <a:pt x="54" y="187"/>
                  </a:lnTo>
                  <a:lnTo>
                    <a:pt x="1706" y="187"/>
                  </a:lnTo>
                  <a:lnTo>
                    <a:pt x="1725" y="184"/>
                  </a:lnTo>
                  <a:lnTo>
                    <a:pt x="1739" y="181"/>
                  </a:lnTo>
                  <a:lnTo>
                    <a:pt x="1751" y="170"/>
                  </a:lnTo>
                  <a:lnTo>
                    <a:pt x="1758" y="158"/>
                  </a:lnTo>
                  <a:lnTo>
                    <a:pt x="1760" y="143"/>
                  </a:lnTo>
                  <a:lnTo>
                    <a:pt x="1760" y="22"/>
                  </a:lnTo>
                  <a:lnTo>
                    <a:pt x="1745" y="0"/>
                  </a:lnTo>
                  <a:lnTo>
                    <a:pt x="1736" y="6"/>
                  </a:lnTo>
                  <a:lnTo>
                    <a:pt x="1729" y="27"/>
                  </a:lnTo>
                  <a:lnTo>
                    <a:pt x="1723" y="51"/>
                  </a:lnTo>
                  <a:lnTo>
                    <a:pt x="1716" y="49"/>
                  </a:lnTo>
                  <a:lnTo>
                    <a:pt x="1706" y="47"/>
                  </a:lnTo>
                  <a:lnTo>
                    <a:pt x="1685" y="35"/>
                  </a:lnTo>
                  <a:lnTo>
                    <a:pt x="1671" y="25"/>
                  </a:lnTo>
                  <a:lnTo>
                    <a:pt x="1649" y="22"/>
                  </a:lnTo>
                  <a:lnTo>
                    <a:pt x="1625" y="32"/>
                  </a:lnTo>
                  <a:lnTo>
                    <a:pt x="1603" y="49"/>
                  </a:lnTo>
                  <a:lnTo>
                    <a:pt x="1588" y="37"/>
                  </a:lnTo>
                  <a:lnTo>
                    <a:pt x="1574" y="35"/>
                  </a:lnTo>
                  <a:lnTo>
                    <a:pt x="1554" y="25"/>
                  </a:lnTo>
                  <a:lnTo>
                    <a:pt x="1534" y="28"/>
                  </a:lnTo>
                  <a:lnTo>
                    <a:pt x="1520" y="40"/>
                  </a:lnTo>
                  <a:lnTo>
                    <a:pt x="1514" y="56"/>
                  </a:lnTo>
                  <a:lnTo>
                    <a:pt x="1498" y="49"/>
                  </a:lnTo>
                  <a:lnTo>
                    <a:pt x="1475" y="49"/>
                  </a:lnTo>
                  <a:lnTo>
                    <a:pt x="1445" y="43"/>
                  </a:lnTo>
                  <a:lnTo>
                    <a:pt x="1419" y="56"/>
                  </a:lnTo>
                  <a:lnTo>
                    <a:pt x="1396" y="36"/>
                  </a:lnTo>
                  <a:lnTo>
                    <a:pt x="1366" y="49"/>
                  </a:lnTo>
                  <a:lnTo>
                    <a:pt x="1337" y="82"/>
                  </a:lnTo>
                  <a:lnTo>
                    <a:pt x="1314" y="70"/>
                  </a:lnTo>
                  <a:lnTo>
                    <a:pt x="1293" y="58"/>
                  </a:lnTo>
                  <a:lnTo>
                    <a:pt x="1270" y="51"/>
                  </a:lnTo>
                  <a:lnTo>
                    <a:pt x="1240" y="56"/>
                  </a:lnTo>
                  <a:lnTo>
                    <a:pt x="1194" y="66"/>
                  </a:lnTo>
                  <a:lnTo>
                    <a:pt x="1153" y="55"/>
                  </a:lnTo>
                  <a:lnTo>
                    <a:pt x="1135" y="60"/>
                  </a:lnTo>
                  <a:lnTo>
                    <a:pt x="1112" y="49"/>
                  </a:lnTo>
                  <a:lnTo>
                    <a:pt x="1097" y="38"/>
                  </a:lnTo>
                  <a:lnTo>
                    <a:pt x="1079" y="36"/>
                  </a:lnTo>
                  <a:lnTo>
                    <a:pt x="1047" y="43"/>
                  </a:lnTo>
                  <a:lnTo>
                    <a:pt x="1006" y="65"/>
                  </a:lnTo>
                  <a:lnTo>
                    <a:pt x="972" y="45"/>
                  </a:lnTo>
                  <a:lnTo>
                    <a:pt x="943" y="50"/>
                  </a:lnTo>
                  <a:lnTo>
                    <a:pt x="916" y="78"/>
                  </a:lnTo>
                  <a:lnTo>
                    <a:pt x="866" y="58"/>
                  </a:lnTo>
                  <a:lnTo>
                    <a:pt x="829" y="68"/>
                  </a:lnTo>
                  <a:lnTo>
                    <a:pt x="804" y="58"/>
                  </a:lnTo>
                  <a:lnTo>
                    <a:pt x="767" y="63"/>
                  </a:lnTo>
                  <a:lnTo>
                    <a:pt x="730" y="78"/>
                  </a:lnTo>
                  <a:lnTo>
                    <a:pt x="704" y="73"/>
                  </a:lnTo>
                  <a:lnTo>
                    <a:pt x="652" y="68"/>
                  </a:lnTo>
                  <a:lnTo>
                    <a:pt x="619" y="78"/>
                  </a:lnTo>
                  <a:lnTo>
                    <a:pt x="563" y="70"/>
                  </a:lnTo>
                  <a:lnTo>
                    <a:pt x="517" y="63"/>
                  </a:lnTo>
                  <a:lnTo>
                    <a:pt x="468" y="49"/>
                  </a:lnTo>
                  <a:lnTo>
                    <a:pt x="422" y="63"/>
                  </a:lnTo>
                  <a:lnTo>
                    <a:pt x="369" y="35"/>
                  </a:lnTo>
                  <a:lnTo>
                    <a:pt x="329" y="36"/>
                  </a:lnTo>
                  <a:lnTo>
                    <a:pt x="301" y="53"/>
                  </a:lnTo>
                  <a:lnTo>
                    <a:pt x="284" y="39"/>
                  </a:lnTo>
                  <a:lnTo>
                    <a:pt x="262" y="47"/>
                  </a:lnTo>
                  <a:lnTo>
                    <a:pt x="233" y="49"/>
                  </a:lnTo>
                  <a:lnTo>
                    <a:pt x="205" y="55"/>
                  </a:lnTo>
                  <a:lnTo>
                    <a:pt x="171" y="66"/>
                  </a:lnTo>
                  <a:lnTo>
                    <a:pt x="143" y="53"/>
                  </a:lnTo>
                  <a:lnTo>
                    <a:pt x="116" y="59"/>
                  </a:lnTo>
                  <a:lnTo>
                    <a:pt x="80" y="65"/>
                  </a:lnTo>
                  <a:lnTo>
                    <a:pt x="58" y="59"/>
                  </a:lnTo>
                  <a:lnTo>
                    <a:pt x="16" y="56"/>
                  </a:lnTo>
                  <a:lnTo>
                    <a:pt x="0" y="70"/>
                  </a:lnTo>
                  <a:lnTo>
                    <a:pt x="2" y="111"/>
                  </a:lnTo>
                  <a:lnTo>
                    <a:pt x="4" y="146"/>
                  </a:lnTo>
                  <a:lnTo>
                    <a:pt x="13" y="175"/>
                  </a:lnTo>
                  <a:lnTo>
                    <a:pt x="23" y="182"/>
                  </a:lnTo>
                </a:path>
              </a:pathLst>
            </a:custGeom>
            <a:gradFill rotWithShape="0">
              <a:gsLst>
                <a:gs pos="0">
                  <a:srgbClr val="CC6600"/>
                </a:gs>
                <a:gs pos="100000">
                  <a:srgbClr val="000000"/>
                </a:gs>
              </a:gsLst>
              <a:lin ang="5400000" scaled="1"/>
            </a:gradFill>
            <a:ln w="9525">
              <a:noFill/>
              <a:round/>
              <a:headEnd type="none" w="sm" len="sm"/>
              <a:tailEnd type="none" w="sm" len="sm"/>
            </a:ln>
            <a:effectLst/>
          </p:spPr>
          <p:txBody>
            <a:bodyPr/>
            <a:lstStyle/>
            <a:p>
              <a:endParaRPr lang="de-DE"/>
            </a:p>
          </p:txBody>
        </p:sp>
        <p:sp>
          <p:nvSpPr>
            <p:cNvPr id="209934" name="Freeform 14"/>
            <p:cNvSpPr>
              <a:spLocks/>
            </p:cNvSpPr>
            <p:nvPr/>
          </p:nvSpPr>
          <p:spPr bwMode="auto">
            <a:xfrm>
              <a:off x="95" y="151"/>
              <a:ext cx="1733" cy="245"/>
            </a:xfrm>
            <a:custGeom>
              <a:avLst/>
              <a:gdLst/>
              <a:ahLst/>
              <a:cxnLst>
                <a:cxn ang="0">
                  <a:pos x="0" y="185"/>
                </a:cxn>
                <a:cxn ang="0">
                  <a:pos x="4" y="196"/>
                </a:cxn>
                <a:cxn ang="0">
                  <a:pos x="7" y="88"/>
                </a:cxn>
                <a:cxn ang="0">
                  <a:pos x="22" y="44"/>
                </a:cxn>
                <a:cxn ang="0">
                  <a:pos x="82" y="39"/>
                </a:cxn>
                <a:cxn ang="0">
                  <a:pos x="198" y="45"/>
                </a:cxn>
                <a:cxn ang="0">
                  <a:pos x="308" y="42"/>
                </a:cxn>
                <a:cxn ang="0">
                  <a:pos x="437" y="45"/>
                </a:cxn>
                <a:cxn ang="0">
                  <a:pos x="525" y="39"/>
                </a:cxn>
                <a:cxn ang="0">
                  <a:pos x="598" y="39"/>
                </a:cxn>
                <a:cxn ang="0">
                  <a:pos x="708" y="51"/>
                </a:cxn>
                <a:cxn ang="0">
                  <a:pos x="788" y="53"/>
                </a:cxn>
                <a:cxn ang="0">
                  <a:pos x="878" y="45"/>
                </a:cxn>
                <a:cxn ang="0">
                  <a:pos x="986" y="61"/>
                </a:cxn>
                <a:cxn ang="0">
                  <a:pos x="1071" y="57"/>
                </a:cxn>
                <a:cxn ang="0">
                  <a:pos x="1150" y="49"/>
                </a:cxn>
                <a:cxn ang="0">
                  <a:pos x="1241" y="54"/>
                </a:cxn>
                <a:cxn ang="0">
                  <a:pos x="1319" y="49"/>
                </a:cxn>
                <a:cxn ang="0">
                  <a:pos x="1395" y="44"/>
                </a:cxn>
                <a:cxn ang="0">
                  <a:pos x="1449" y="48"/>
                </a:cxn>
                <a:cxn ang="0">
                  <a:pos x="1557" y="39"/>
                </a:cxn>
                <a:cxn ang="0">
                  <a:pos x="1665" y="51"/>
                </a:cxn>
                <a:cxn ang="0">
                  <a:pos x="1703" y="71"/>
                </a:cxn>
                <a:cxn ang="0">
                  <a:pos x="1721" y="104"/>
                </a:cxn>
                <a:cxn ang="0">
                  <a:pos x="1732" y="189"/>
                </a:cxn>
                <a:cxn ang="0">
                  <a:pos x="1732" y="63"/>
                </a:cxn>
                <a:cxn ang="0">
                  <a:pos x="1725" y="25"/>
                </a:cxn>
                <a:cxn ang="0">
                  <a:pos x="1606" y="9"/>
                </a:cxn>
                <a:cxn ang="0">
                  <a:pos x="1510" y="2"/>
                </a:cxn>
                <a:cxn ang="0">
                  <a:pos x="1443" y="5"/>
                </a:cxn>
                <a:cxn ang="0">
                  <a:pos x="1349" y="12"/>
                </a:cxn>
                <a:cxn ang="0">
                  <a:pos x="1182" y="9"/>
                </a:cxn>
                <a:cxn ang="0">
                  <a:pos x="1067" y="10"/>
                </a:cxn>
                <a:cxn ang="0">
                  <a:pos x="986" y="9"/>
                </a:cxn>
                <a:cxn ang="0">
                  <a:pos x="923" y="6"/>
                </a:cxn>
                <a:cxn ang="0">
                  <a:pos x="813" y="9"/>
                </a:cxn>
                <a:cxn ang="0">
                  <a:pos x="681" y="10"/>
                </a:cxn>
                <a:cxn ang="0">
                  <a:pos x="531" y="6"/>
                </a:cxn>
                <a:cxn ang="0">
                  <a:pos x="463" y="4"/>
                </a:cxn>
                <a:cxn ang="0">
                  <a:pos x="351" y="4"/>
                </a:cxn>
                <a:cxn ang="0">
                  <a:pos x="208" y="4"/>
                </a:cxn>
                <a:cxn ang="0">
                  <a:pos x="87" y="0"/>
                </a:cxn>
                <a:cxn ang="0">
                  <a:pos x="28" y="2"/>
                </a:cxn>
                <a:cxn ang="0">
                  <a:pos x="4" y="27"/>
                </a:cxn>
                <a:cxn ang="0">
                  <a:pos x="0" y="86"/>
                </a:cxn>
              </a:cxnLst>
              <a:rect l="0" t="0" r="r" b="b"/>
              <a:pathLst>
                <a:path w="1733" h="245">
                  <a:moveTo>
                    <a:pt x="0" y="119"/>
                  </a:moveTo>
                  <a:lnTo>
                    <a:pt x="0" y="185"/>
                  </a:lnTo>
                  <a:lnTo>
                    <a:pt x="0" y="244"/>
                  </a:lnTo>
                  <a:lnTo>
                    <a:pt x="4" y="196"/>
                  </a:lnTo>
                  <a:lnTo>
                    <a:pt x="5" y="157"/>
                  </a:lnTo>
                  <a:lnTo>
                    <a:pt x="7" y="88"/>
                  </a:lnTo>
                  <a:lnTo>
                    <a:pt x="12" y="55"/>
                  </a:lnTo>
                  <a:lnTo>
                    <a:pt x="22" y="44"/>
                  </a:lnTo>
                  <a:lnTo>
                    <a:pt x="48" y="36"/>
                  </a:lnTo>
                  <a:lnTo>
                    <a:pt x="82" y="39"/>
                  </a:lnTo>
                  <a:lnTo>
                    <a:pt x="162" y="39"/>
                  </a:lnTo>
                  <a:lnTo>
                    <a:pt x="198" y="45"/>
                  </a:lnTo>
                  <a:lnTo>
                    <a:pt x="249" y="39"/>
                  </a:lnTo>
                  <a:lnTo>
                    <a:pt x="308" y="42"/>
                  </a:lnTo>
                  <a:lnTo>
                    <a:pt x="351" y="40"/>
                  </a:lnTo>
                  <a:lnTo>
                    <a:pt x="437" y="45"/>
                  </a:lnTo>
                  <a:lnTo>
                    <a:pt x="467" y="44"/>
                  </a:lnTo>
                  <a:lnTo>
                    <a:pt x="525" y="39"/>
                  </a:lnTo>
                  <a:lnTo>
                    <a:pt x="544" y="46"/>
                  </a:lnTo>
                  <a:lnTo>
                    <a:pt x="598" y="39"/>
                  </a:lnTo>
                  <a:lnTo>
                    <a:pt x="680" y="44"/>
                  </a:lnTo>
                  <a:lnTo>
                    <a:pt x="708" y="51"/>
                  </a:lnTo>
                  <a:lnTo>
                    <a:pt x="751" y="45"/>
                  </a:lnTo>
                  <a:lnTo>
                    <a:pt x="788" y="53"/>
                  </a:lnTo>
                  <a:lnTo>
                    <a:pt x="818" y="53"/>
                  </a:lnTo>
                  <a:lnTo>
                    <a:pt x="878" y="45"/>
                  </a:lnTo>
                  <a:lnTo>
                    <a:pt x="935" y="51"/>
                  </a:lnTo>
                  <a:lnTo>
                    <a:pt x="986" y="61"/>
                  </a:lnTo>
                  <a:lnTo>
                    <a:pt x="1002" y="63"/>
                  </a:lnTo>
                  <a:lnTo>
                    <a:pt x="1071" y="57"/>
                  </a:lnTo>
                  <a:lnTo>
                    <a:pt x="1135" y="52"/>
                  </a:lnTo>
                  <a:lnTo>
                    <a:pt x="1150" y="49"/>
                  </a:lnTo>
                  <a:lnTo>
                    <a:pt x="1174" y="51"/>
                  </a:lnTo>
                  <a:lnTo>
                    <a:pt x="1241" y="54"/>
                  </a:lnTo>
                  <a:lnTo>
                    <a:pt x="1292" y="46"/>
                  </a:lnTo>
                  <a:lnTo>
                    <a:pt x="1319" y="49"/>
                  </a:lnTo>
                  <a:lnTo>
                    <a:pt x="1360" y="51"/>
                  </a:lnTo>
                  <a:lnTo>
                    <a:pt x="1395" y="44"/>
                  </a:lnTo>
                  <a:lnTo>
                    <a:pt x="1418" y="39"/>
                  </a:lnTo>
                  <a:lnTo>
                    <a:pt x="1449" y="48"/>
                  </a:lnTo>
                  <a:lnTo>
                    <a:pt x="1514" y="52"/>
                  </a:lnTo>
                  <a:lnTo>
                    <a:pt x="1557" y="39"/>
                  </a:lnTo>
                  <a:lnTo>
                    <a:pt x="1620" y="51"/>
                  </a:lnTo>
                  <a:lnTo>
                    <a:pt x="1665" y="51"/>
                  </a:lnTo>
                  <a:lnTo>
                    <a:pt x="1688" y="51"/>
                  </a:lnTo>
                  <a:lnTo>
                    <a:pt x="1703" y="71"/>
                  </a:lnTo>
                  <a:lnTo>
                    <a:pt x="1713" y="82"/>
                  </a:lnTo>
                  <a:lnTo>
                    <a:pt x="1721" y="104"/>
                  </a:lnTo>
                  <a:lnTo>
                    <a:pt x="1727" y="140"/>
                  </a:lnTo>
                  <a:lnTo>
                    <a:pt x="1732" y="189"/>
                  </a:lnTo>
                  <a:lnTo>
                    <a:pt x="1732" y="88"/>
                  </a:lnTo>
                  <a:lnTo>
                    <a:pt x="1732" y="63"/>
                  </a:lnTo>
                  <a:lnTo>
                    <a:pt x="1729" y="46"/>
                  </a:lnTo>
                  <a:lnTo>
                    <a:pt x="1725" y="25"/>
                  </a:lnTo>
                  <a:lnTo>
                    <a:pt x="1700" y="11"/>
                  </a:lnTo>
                  <a:lnTo>
                    <a:pt x="1606" y="9"/>
                  </a:lnTo>
                  <a:lnTo>
                    <a:pt x="1584" y="2"/>
                  </a:lnTo>
                  <a:lnTo>
                    <a:pt x="1510" y="2"/>
                  </a:lnTo>
                  <a:lnTo>
                    <a:pt x="1488" y="5"/>
                  </a:lnTo>
                  <a:lnTo>
                    <a:pt x="1443" y="5"/>
                  </a:lnTo>
                  <a:lnTo>
                    <a:pt x="1410" y="3"/>
                  </a:lnTo>
                  <a:lnTo>
                    <a:pt x="1349" y="12"/>
                  </a:lnTo>
                  <a:lnTo>
                    <a:pt x="1222" y="5"/>
                  </a:lnTo>
                  <a:lnTo>
                    <a:pt x="1182" y="9"/>
                  </a:lnTo>
                  <a:lnTo>
                    <a:pt x="1112" y="15"/>
                  </a:lnTo>
                  <a:lnTo>
                    <a:pt x="1067" y="10"/>
                  </a:lnTo>
                  <a:lnTo>
                    <a:pt x="1022" y="9"/>
                  </a:lnTo>
                  <a:lnTo>
                    <a:pt x="986" y="9"/>
                  </a:lnTo>
                  <a:lnTo>
                    <a:pt x="947" y="13"/>
                  </a:lnTo>
                  <a:lnTo>
                    <a:pt x="923" y="6"/>
                  </a:lnTo>
                  <a:lnTo>
                    <a:pt x="839" y="9"/>
                  </a:lnTo>
                  <a:lnTo>
                    <a:pt x="813" y="9"/>
                  </a:lnTo>
                  <a:lnTo>
                    <a:pt x="769" y="6"/>
                  </a:lnTo>
                  <a:lnTo>
                    <a:pt x="681" y="10"/>
                  </a:lnTo>
                  <a:lnTo>
                    <a:pt x="603" y="6"/>
                  </a:lnTo>
                  <a:lnTo>
                    <a:pt x="531" y="6"/>
                  </a:lnTo>
                  <a:lnTo>
                    <a:pt x="496" y="9"/>
                  </a:lnTo>
                  <a:lnTo>
                    <a:pt x="463" y="4"/>
                  </a:lnTo>
                  <a:lnTo>
                    <a:pt x="435" y="4"/>
                  </a:lnTo>
                  <a:lnTo>
                    <a:pt x="351" y="4"/>
                  </a:lnTo>
                  <a:lnTo>
                    <a:pt x="253" y="6"/>
                  </a:lnTo>
                  <a:lnTo>
                    <a:pt x="208" y="4"/>
                  </a:lnTo>
                  <a:lnTo>
                    <a:pt x="155" y="6"/>
                  </a:lnTo>
                  <a:lnTo>
                    <a:pt x="87" y="0"/>
                  </a:lnTo>
                  <a:lnTo>
                    <a:pt x="45" y="0"/>
                  </a:lnTo>
                  <a:lnTo>
                    <a:pt x="28" y="2"/>
                  </a:lnTo>
                  <a:lnTo>
                    <a:pt x="15" y="9"/>
                  </a:lnTo>
                  <a:lnTo>
                    <a:pt x="4" y="27"/>
                  </a:lnTo>
                  <a:lnTo>
                    <a:pt x="0" y="56"/>
                  </a:lnTo>
                  <a:lnTo>
                    <a:pt x="0" y="86"/>
                  </a:lnTo>
                  <a:lnTo>
                    <a:pt x="0" y="119"/>
                  </a:lnTo>
                </a:path>
              </a:pathLst>
            </a:custGeom>
            <a:solidFill>
              <a:srgbClr val="FFFFFF"/>
            </a:solidFill>
            <a:ln w="9525">
              <a:noFill/>
              <a:round/>
              <a:headEnd type="none" w="sm" len="sm"/>
              <a:tailEnd type="none" w="sm" len="sm"/>
            </a:ln>
            <a:effectLst/>
          </p:spPr>
          <p:txBody>
            <a:bodyPr/>
            <a:lstStyle/>
            <a:p>
              <a:endParaRPr lang="de-DE"/>
            </a:p>
          </p:txBody>
        </p:sp>
        <p:sp>
          <p:nvSpPr>
            <p:cNvPr id="209935" name="Freeform 15"/>
            <p:cNvSpPr>
              <a:spLocks/>
            </p:cNvSpPr>
            <p:nvPr/>
          </p:nvSpPr>
          <p:spPr bwMode="auto">
            <a:xfrm>
              <a:off x="98" y="539"/>
              <a:ext cx="1733" cy="100"/>
            </a:xfrm>
            <a:custGeom>
              <a:avLst/>
              <a:gdLst/>
              <a:ahLst/>
              <a:cxnLst>
                <a:cxn ang="0">
                  <a:pos x="0" y="24"/>
                </a:cxn>
                <a:cxn ang="0">
                  <a:pos x="4" y="19"/>
                </a:cxn>
                <a:cxn ang="0">
                  <a:pos x="6" y="63"/>
                </a:cxn>
                <a:cxn ang="0">
                  <a:pos x="22" y="80"/>
                </a:cxn>
                <a:cxn ang="0">
                  <a:pos x="48" y="76"/>
                </a:cxn>
                <a:cxn ang="0">
                  <a:pos x="90" y="76"/>
                </a:cxn>
                <a:cxn ang="0">
                  <a:pos x="132" y="78"/>
                </a:cxn>
                <a:cxn ang="0">
                  <a:pos x="156" y="80"/>
                </a:cxn>
                <a:cxn ang="0">
                  <a:pos x="202" y="75"/>
                </a:cxn>
                <a:cxn ang="0">
                  <a:pos x="266" y="80"/>
                </a:cxn>
                <a:cxn ang="0">
                  <a:pos x="336" y="79"/>
                </a:cxn>
                <a:cxn ang="0">
                  <a:pos x="390" y="82"/>
                </a:cxn>
                <a:cxn ang="0">
                  <a:pos x="421" y="81"/>
                </a:cxn>
                <a:cxn ang="0">
                  <a:pos x="525" y="83"/>
                </a:cxn>
                <a:cxn ang="0">
                  <a:pos x="590" y="76"/>
                </a:cxn>
                <a:cxn ang="0">
                  <a:pos x="656" y="78"/>
                </a:cxn>
                <a:cxn ang="0">
                  <a:pos x="708" y="78"/>
                </a:cxn>
                <a:cxn ang="0">
                  <a:pos x="788" y="77"/>
                </a:cxn>
                <a:cxn ang="0">
                  <a:pos x="850" y="71"/>
                </a:cxn>
                <a:cxn ang="0">
                  <a:pos x="942" y="73"/>
                </a:cxn>
                <a:cxn ang="0">
                  <a:pos x="1055" y="76"/>
                </a:cxn>
                <a:cxn ang="0">
                  <a:pos x="1121" y="71"/>
                </a:cxn>
                <a:cxn ang="0">
                  <a:pos x="1150" y="79"/>
                </a:cxn>
                <a:cxn ang="0">
                  <a:pos x="1237" y="79"/>
                </a:cxn>
                <a:cxn ang="0">
                  <a:pos x="1308" y="79"/>
                </a:cxn>
                <a:cxn ang="0">
                  <a:pos x="1332" y="75"/>
                </a:cxn>
                <a:cxn ang="0">
                  <a:pos x="1373" y="80"/>
                </a:cxn>
                <a:cxn ang="0">
                  <a:pos x="1394" y="80"/>
                </a:cxn>
                <a:cxn ang="0">
                  <a:pos x="1451" y="80"/>
                </a:cxn>
                <a:cxn ang="0">
                  <a:pos x="1499" y="77"/>
                </a:cxn>
                <a:cxn ang="0">
                  <a:pos x="1578" y="74"/>
                </a:cxn>
                <a:cxn ang="0">
                  <a:pos x="1687" y="73"/>
                </a:cxn>
                <a:cxn ang="0">
                  <a:pos x="1713" y="65"/>
                </a:cxn>
                <a:cxn ang="0">
                  <a:pos x="1727" y="42"/>
                </a:cxn>
                <a:cxn ang="0">
                  <a:pos x="1732" y="63"/>
                </a:cxn>
                <a:cxn ang="0">
                  <a:pos x="1730" y="80"/>
                </a:cxn>
                <a:cxn ang="0">
                  <a:pos x="1716" y="95"/>
                </a:cxn>
                <a:cxn ang="0">
                  <a:pos x="1606" y="95"/>
                </a:cxn>
                <a:cxn ang="0">
                  <a:pos x="1510" y="97"/>
                </a:cxn>
                <a:cxn ang="0">
                  <a:pos x="1466" y="99"/>
                </a:cxn>
                <a:cxn ang="0">
                  <a:pos x="1416" y="99"/>
                </a:cxn>
                <a:cxn ang="0">
                  <a:pos x="1325" y="93"/>
                </a:cxn>
                <a:cxn ang="0">
                  <a:pos x="1216" y="92"/>
                </a:cxn>
                <a:cxn ang="0">
                  <a:pos x="1125" y="94"/>
                </a:cxn>
                <a:cxn ang="0">
                  <a:pos x="1067" y="94"/>
                </a:cxn>
                <a:cxn ang="0">
                  <a:pos x="1022" y="95"/>
                </a:cxn>
                <a:cxn ang="0">
                  <a:pos x="987" y="97"/>
                </a:cxn>
                <a:cxn ang="0">
                  <a:pos x="947" y="93"/>
                </a:cxn>
                <a:cxn ang="0">
                  <a:pos x="901" y="97"/>
                </a:cxn>
                <a:cxn ang="0">
                  <a:pos x="839" y="97"/>
                </a:cxn>
                <a:cxn ang="0">
                  <a:pos x="791" y="95"/>
                </a:cxn>
                <a:cxn ang="0">
                  <a:pos x="720" y="99"/>
                </a:cxn>
                <a:cxn ang="0">
                  <a:pos x="638" y="99"/>
                </a:cxn>
                <a:cxn ang="0">
                  <a:pos x="563" y="99"/>
                </a:cxn>
                <a:cxn ang="0">
                  <a:pos x="496" y="95"/>
                </a:cxn>
                <a:cxn ang="0">
                  <a:pos x="435" y="97"/>
                </a:cxn>
                <a:cxn ang="0">
                  <a:pos x="326" y="97"/>
                </a:cxn>
                <a:cxn ang="0">
                  <a:pos x="208" y="97"/>
                </a:cxn>
                <a:cxn ang="0">
                  <a:pos x="15" y="95"/>
                </a:cxn>
                <a:cxn ang="0">
                  <a:pos x="0" y="76"/>
                </a:cxn>
                <a:cxn ang="0">
                  <a:pos x="0" y="50"/>
                </a:cxn>
              </a:cxnLst>
              <a:rect l="0" t="0" r="r" b="b"/>
              <a:pathLst>
                <a:path w="1733" h="100">
                  <a:moveTo>
                    <a:pt x="0" y="50"/>
                  </a:moveTo>
                  <a:lnTo>
                    <a:pt x="0" y="24"/>
                  </a:lnTo>
                  <a:lnTo>
                    <a:pt x="0" y="0"/>
                  </a:lnTo>
                  <a:lnTo>
                    <a:pt x="4" y="19"/>
                  </a:lnTo>
                  <a:lnTo>
                    <a:pt x="5" y="35"/>
                  </a:lnTo>
                  <a:lnTo>
                    <a:pt x="6" y="63"/>
                  </a:lnTo>
                  <a:lnTo>
                    <a:pt x="12" y="76"/>
                  </a:lnTo>
                  <a:lnTo>
                    <a:pt x="22" y="80"/>
                  </a:lnTo>
                  <a:lnTo>
                    <a:pt x="33" y="77"/>
                  </a:lnTo>
                  <a:lnTo>
                    <a:pt x="48" y="76"/>
                  </a:lnTo>
                  <a:lnTo>
                    <a:pt x="74" y="75"/>
                  </a:lnTo>
                  <a:lnTo>
                    <a:pt x="90" y="76"/>
                  </a:lnTo>
                  <a:lnTo>
                    <a:pt x="103" y="76"/>
                  </a:lnTo>
                  <a:lnTo>
                    <a:pt x="132" y="78"/>
                  </a:lnTo>
                  <a:lnTo>
                    <a:pt x="143" y="79"/>
                  </a:lnTo>
                  <a:lnTo>
                    <a:pt x="156" y="80"/>
                  </a:lnTo>
                  <a:lnTo>
                    <a:pt x="178" y="76"/>
                  </a:lnTo>
                  <a:lnTo>
                    <a:pt x="202" y="75"/>
                  </a:lnTo>
                  <a:lnTo>
                    <a:pt x="231" y="74"/>
                  </a:lnTo>
                  <a:lnTo>
                    <a:pt x="266" y="80"/>
                  </a:lnTo>
                  <a:lnTo>
                    <a:pt x="311" y="82"/>
                  </a:lnTo>
                  <a:lnTo>
                    <a:pt x="336" y="79"/>
                  </a:lnTo>
                  <a:lnTo>
                    <a:pt x="351" y="82"/>
                  </a:lnTo>
                  <a:lnTo>
                    <a:pt x="390" y="82"/>
                  </a:lnTo>
                  <a:lnTo>
                    <a:pt x="404" y="77"/>
                  </a:lnTo>
                  <a:lnTo>
                    <a:pt x="421" y="81"/>
                  </a:lnTo>
                  <a:lnTo>
                    <a:pt x="467" y="80"/>
                  </a:lnTo>
                  <a:lnTo>
                    <a:pt x="525" y="83"/>
                  </a:lnTo>
                  <a:lnTo>
                    <a:pt x="545" y="80"/>
                  </a:lnTo>
                  <a:lnTo>
                    <a:pt x="590" y="76"/>
                  </a:lnTo>
                  <a:lnTo>
                    <a:pt x="620" y="75"/>
                  </a:lnTo>
                  <a:lnTo>
                    <a:pt x="656" y="78"/>
                  </a:lnTo>
                  <a:lnTo>
                    <a:pt x="680" y="80"/>
                  </a:lnTo>
                  <a:lnTo>
                    <a:pt x="708" y="78"/>
                  </a:lnTo>
                  <a:lnTo>
                    <a:pt x="757" y="81"/>
                  </a:lnTo>
                  <a:lnTo>
                    <a:pt x="788" y="77"/>
                  </a:lnTo>
                  <a:lnTo>
                    <a:pt x="818" y="77"/>
                  </a:lnTo>
                  <a:lnTo>
                    <a:pt x="850" y="71"/>
                  </a:lnTo>
                  <a:lnTo>
                    <a:pt x="890" y="77"/>
                  </a:lnTo>
                  <a:lnTo>
                    <a:pt x="942" y="73"/>
                  </a:lnTo>
                  <a:lnTo>
                    <a:pt x="1002" y="73"/>
                  </a:lnTo>
                  <a:lnTo>
                    <a:pt x="1055" y="76"/>
                  </a:lnTo>
                  <a:lnTo>
                    <a:pt x="1086" y="71"/>
                  </a:lnTo>
                  <a:lnTo>
                    <a:pt x="1121" y="71"/>
                  </a:lnTo>
                  <a:lnTo>
                    <a:pt x="1135" y="77"/>
                  </a:lnTo>
                  <a:lnTo>
                    <a:pt x="1150" y="79"/>
                  </a:lnTo>
                  <a:lnTo>
                    <a:pt x="1196" y="76"/>
                  </a:lnTo>
                  <a:lnTo>
                    <a:pt x="1237" y="79"/>
                  </a:lnTo>
                  <a:lnTo>
                    <a:pt x="1292" y="80"/>
                  </a:lnTo>
                  <a:lnTo>
                    <a:pt x="1308" y="79"/>
                  </a:lnTo>
                  <a:lnTo>
                    <a:pt x="1319" y="79"/>
                  </a:lnTo>
                  <a:lnTo>
                    <a:pt x="1332" y="75"/>
                  </a:lnTo>
                  <a:lnTo>
                    <a:pt x="1360" y="78"/>
                  </a:lnTo>
                  <a:lnTo>
                    <a:pt x="1373" y="80"/>
                  </a:lnTo>
                  <a:lnTo>
                    <a:pt x="1382" y="77"/>
                  </a:lnTo>
                  <a:lnTo>
                    <a:pt x="1394" y="80"/>
                  </a:lnTo>
                  <a:lnTo>
                    <a:pt x="1416" y="76"/>
                  </a:lnTo>
                  <a:lnTo>
                    <a:pt x="1451" y="80"/>
                  </a:lnTo>
                  <a:lnTo>
                    <a:pt x="1485" y="74"/>
                  </a:lnTo>
                  <a:lnTo>
                    <a:pt x="1499" y="77"/>
                  </a:lnTo>
                  <a:lnTo>
                    <a:pt x="1514" y="77"/>
                  </a:lnTo>
                  <a:lnTo>
                    <a:pt x="1578" y="74"/>
                  </a:lnTo>
                  <a:lnTo>
                    <a:pt x="1639" y="77"/>
                  </a:lnTo>
                  <a:lnTo>
                    <a:pt x="1687" y="73"/>
                  </a:lnTo>
                  <a:lnTo>
                    <a:pt x="1703" y="70"/>
                  </a:lnTo>
                  <a:lnTo>
                    <a:pt x="1713" y="65"/>
                  </a:lnTo>
                  <a:lnTo>
                    <a:pt x="1721" y="56"/>
                  </a:lnTo>
                  <a:lnTo>
                    <a:pt x="1727" y="42"/>
                  </a:lnTo>
                  <a:lnTo>
                    <a:pt x="1732" y="22"/>
                  </a:lnTo>
                  <a:lnTo>
                    <a:pt x="1732" y="63"/>
                  </a:lnTo>
                  <a:lnTo>
                    <a:pt x="1732" y="73"/>
                  </a:lnTo>
                  <a:lnTo>
                    <a:pt x="1730" y="80"/>
                  </a:lnTo>
                  <a:lnTo>
                    <a:pt x="1725" y="88"/>
                  </a:lnTo>
                  <a:lnTo>
                    <a:pt x="1716" y="95"/>
                  </a:lnTo>
                  <a:lnTo>
                    <a:pt x="1652" y="99"/>
                  </a:lnTo>
                  <a:lnTo>
                    <a:pt x="1606" y="95"/>
                  </a:lnTo>
                  <a:lnTo>
                    <a:pt x="1583" y="97"/>
                  </a:lnTo>
                  <a:lnTo>
                    <a:pt x="1510" y="97"/>
                  </a:lnTo>
                  <a:lnTo>
                    <a:pt x="1488" y="97"/>
                  </a:lnTo>
                  <a:lnTo>
                    <a:pt x="1466" y="99"/>
                  </a:lnTo>
                  <a:lnTo>
                    <a:pt x="1443" y="96"/>
                  </a:lnTo>
                  <a:lnTo>
                    <a:pt x="1416" y="99"/>
                  </a:lnTo>
                  <a:lnTo>
                    <a:pt x="1346" y="97"/>
                  </a:lnTo>
                  <a:lnTo>
                    <a:pt x="1325" y="93"/>
                  </a:lnTo>
                  <a:lnTo>
                    <a:pt x="1260" y="97"/>
                  </a:lnTo>
                  <a:lnTo>
                    <a:pt x="1216" y="92"/>
                  </a:lnTo>
                  <a:lnTo>
                    <a:pt x="1165" y="97"/>
                  </a:lnTo>
                  <a:lnTo>
                    <a:pt x="1125" y="94"/>
                  </a:lnTo>
                  <a:lnTo>
                    <a:pt x="1088" y="97"/>
                  </a:lnTo>
                  <a:lnTo>
                    <a:pt x="1067" y="94"/>
                  </a:lnTo>
                  <a:lnTo>
                    <a:pt x="1048" y="95"/>
                  </a:lnTo>
                  <a:lnTo>
                    <a:pt x="1022" y="95"/>
                  </a:lnTo>
                  <a:lnTo>
                    <a:pt x="1006" y="92"/>
                  </a:lnTo>
                  <a:lnTo>
                    <a:pt x="987" y="97"/>
                  </a:lnTo>
                  <a:lnTo>
                    <a:pt x="967" y="92"/>
                  </a:lnTo>
                  <a:lnTo>
                    <a:pt x="947" y="93"/>
                  </a:lnTo>
                  <a:lnTo>
                    <a:pt x="923" y="95"/>
                  </a:lnTo>
                  <a:lnTo>
                    <a:pt x="901" y="97"/>
                  </a:lnTo>
                  <a:lnTo>
                    <a:pt x="875" y="97"/>
                  </a:lnTo>
                  <a:lnTo>
                    <a:pt x="839" y="97"/>
                  </a:lnTo>
                  <a:lnTo>
                    <a:pt x="813" y="97"/>
                  </a:lnTo>
                  <a:lnTo>
                    <a:pt x="791" y="95"/>
                  </a:lnTo>
                  <a:lnTo>
                    <a:pt x="769" y="95"/>
                  </a:lnTo>
                  <a:lnTo>
                    <a:pt x="720" y="99"/>
                  </a:lnTo>
                  <a:lnTo>
                    <a:pt x="681" y="94"/>
                  </a:lnTo>
                  <a:lnTo>
                    <a:pt x="638" y="99"/>
                  </a:lnTo>
                  <a:lnTo>
                    <a:pt x="603" y="95"/>
                  </a:lnTo>
                  <a:lnTo>
                    <a:pt x="563" y="99"/>
                  </a:lnTo>
                  <a:lnTo>
                    <a:pt x="531" y="95"/>
                  </a:lnTo>
                  <a:lnTo>
                    <a:pt x="496" y="95"/>
                  </a:lnTo>
                  <a:lnTo>
                    <a:pt x="463" y="97"/>
                  </a:lnTo>
                  <a:lnTo>
                    <a:pt x="435" y="97"/>
                  </a:lnTo>
                  <a:lnTo>
                    <a:pt x="351" y="97"/>
                  </a:lnTo>
                  <a:lnTo>
                    <a:pt x="326" y="97"/>
                  </a:lnTo>
                  <a:lnTo>
                    <a:pt x="254" y="95"/>
                  </a:lnTo>
                  <a:lnTo>
                    <a:pt x="208" y="97"/>
                  </a:lnTo>
                  <a:lnTo>
                    <a:pt x="84" y="94"/>
                  </a:lnTo>
                  <a:lnTo>
                    <a:pt x="15" y="95"/>
                  </a:lnTo>
                  <a:lnTo>
                    <a:pt x="3" y="88"/>
                  </a:lnTo>
                  <a:lnTo>
                    <a:pt x="0" y="76"/>
                  </a:lnTo>
                  <a:lnTo>
                    <a:pt x="0" y="63"/>
                  </a:lnTo>
                  <a:lnTo>
                    <a:pt x="0" y="50"/>
                  </a:lnTo>
                </a:path>
              </a:pathLst>
            </a:custGeom>
            <a:solidFill>
              <a:schemeClr val="bg1"/>
            </a:solidFill>
            <a:ln w="9525">
              <a:noFill/>
              <a:round/>
              <a:headEnd type="none" w="sm" len="sm"/>
              <a:tailEnd type="none" w="sm" len="sm"/>
            </a:ln>
            <a:effectLst/>
          </p:spPr>
          <p:txBody>
            <a:bodyPr/>
            <a:lstStyle/>
            <a:p>
              <a:endParaRPr lang="de-DE"/>
            </a:p>
          </p:txBody>
        </p:sp>
      </p:grpSp>
      <p:grpSp>
        <p:nvGrpSpPr>
          <p:cNvPr id="209936" name="Group 16"/>
          <p:cNvGrpSpPr>
            <a:grpSpLocks/>
          </p:cNvGrpSpPr>
          <p:nvPr/>
        </p:nvGrpSpPr>
        <p:grpSpPr bwMode="auto">
          <a:xfrm>
            <a:off x="6243638" y="222250"/>
            <a:ext cx="2795587" cy="866775"/>
            <a:chOff x="3933" y="140"/>
            <a:chExt cx="1761" cy="546"/>
          </a:xfrm>
        </p:grpSpPr>
        <p:sp>
          <p:nvSpPr>
            <p:cNvPr id="209937" name="Freeform 17"/>
            <p:cNvSpPr>
              <a:spLocks/>
            </p:cNvSpPr>
            <p:nvPr/>
          </p:nvSpPr>
          <p:spPr bwMode="auto">
            <a:xfrm>
              <a:off x="3933" y="140"/>
              <a:ext cx="1761" cy="445"/>
            </a:xfrm>
            <a:custGeom>
              <a:avLst/>
              <a:gdLst/>
              <a:ahLst/>
              <a:cxnLst>
                <a:cxn ang="0">
                  <a:pos x="23" y="6"/>
                </a:cxn>
                <a:cxn ang="0">
                  <a:pos x="37" y="0"/>
                </a:cxn>
                <a:cxn ang="0">
                  <a:pos x="1706" y="0"/>
                </a:cxn>
                <a:cxn ang="0">
                  <a:pos x="1725" y="4"/>
                </a:cxn>
                <a:cxn ang="0">
                  <a:pos x="1739" y="15"/>
                </a:cxn>
                <a:cxn ang="0">
                  <a:pos x="1751" y="44"/>
                </a:cxn>
                <a:cxn ang="0">
                  <a:pos x="1758" y="77"/>
                </a:cxn>
                <a:cxn ang="0">
                  <a:pos x="1760" y="115"/>
                </a:cxn>
                <a:cxn ang="0">
                  <a:pos x="1760" y="444"/>
                </a:cxn>
                <a:cxn ang="0">
                  <a:pos x="66" y="444"/>
                </a:cxn>
                <a:cxn ang="0">
                  <a:pos x="0" y="444"/>
                </a:cxn>
                <a:cxn ang="0">
                  <a:pos x="0" y="138"/>
                </a:cxn>
                <a:cxn ang="0">
                  <a:pos x="0" y="93"/>
                </a:cxn>
                <a:cxn ang="0">
                  <a:pos x="7" y="49"/>
                </a:cxn>
                <a:cxn ang="0">
                  <a:pos x="13" y="26"/>
                </a:cxn>
                <a:cxn ang="0">
                  <a:pos x="23" y="6"/>
                </a:cxn>
              </a:cxnLst>
              <a:rect l="0" t="0" r="r" b="b"/>
              <a:pathLst>
                <a:path w="1761" h="445">
                  <a:moveTo>
                    <a:pt x="23" y="6"/>
                  </a:moveTo>
                  <a:lnTo>
                    <a:pt x="37" y="0"/>
                  </a:lnTo>
                  <a:lnTo>
                    <a:pt x="1706" y="0"/>
                  </a:lnTo>
                  <a:lnTo>
                    <a:pt x="1725" y="4"/>
                  </a:lnTo>
                  <a:lnTo>
                    <a:pt x="1739" y="15"/>
                  </a:lnTo>
                  <a:lnTo>
                    <a:pt x="1751" y="44"/>
                  </a:lnTo>
                  <a:lnTo>
                    <a:pt x="1758" y="77"/>
                  </a:lnTo>
                  <a:lnTo>
                    <a:pt x="1760" y="115"/>
                  </a:lnTo>
                  <a:lnTo>
                    <a:pt x="1760" y="444"/>
                  </a:lnTo>
                  <a:lnTo>
                    <a:pt x="66" y="444"/>
                  </a:lnTo>
                  <a:lnTo>
                    <a:pt x="0" y="444"/>
                  </a:lnTo>
                  <a:lnTo>
                    <a:pt x="0" y="138"/>
                  </a:lnTo>
                  <a:lnTo>
                    <a:pt x="0" y="93"/>
                  </a:lnTo>
                  <a:lnTo>
                    <a:pt x="7" y="49"/>
                  </a:lnTo>
                  <a:lnTo>
                    <a:pt x="13" y="26"/>
                  </a:lnTo>
                  <a:lnTo>
                    <a:pt x="23" y="6"/>
                  </a:lnTo>
                </a:path>
              </a:pathLst>
            </a:custGeom>
            <a:gradFill rotWithShape="0">
              <a:gsLst>
                <a:gs pos="0">
                  <a:srgbClr val="00CCFF"/>
                </a:gs>
                <a:gs pos="100000">
                  <a:srgbClr val="FFFFFF"/>
                </a:gs>
              </a:gsLst>
              <a:lin ang="5400000" scaled="1"/>
            </a:gradFill>
            <a:ln w="9525">
              <a:noFill/>
              <a:round/>
              <a:headEnd type="none" w="sm" len="sm"/>
              <a:tailEnd type="none" w="sm" len="sm"/>
            </a:ln>
            <a:effectLst/>
          </p:spPr>
          <p:txBody>
            <a:bodyPr/>
            <a:lstStyle/>
            <a:p>
              <a:endParaRPr lang="de-DE"/>
            </a:p>
          </p:txBody>
        </p:sp>
        <p:sp>
          <p:nvSpPr>
            <p:cNvPr id="209938" name="Freeform 18"/>
            <p:cNvSpPr>
              <a:spLocks/>
            </p:cNvSpPr>
            <p:nvPr/>
          </p:nvSpPr>
          <p:spPr bwMode="auto">
            <a:xfrm>
              <a:off x="3933" y="425"/>
              <a:ext cx="1761" cy="190"/>
            </a:xfrm>
            <a:custGeom>
              <a:avLst/>
              <a:gdLst/>
              <a:ahLst/>
              <a:cxnLst>
                <a:cxn ang="0">
                  <a:pos x="85" y="65"/>
                </a:cxn>
                <a:cxn ang="0">
                  <a:pos x="138" y="65"/>
                </a:cxn>
                <a:cxn ang="0">
                  <a:pos x="180" y="97"/>
                </a:cxn>
                <a:cxn ang="0">
                  <a:pos x="248" y="78"/>
                </a:cxn>
                <a:cxn ang="0">
                  <a:pos x="325" y="69"/>
                </a:cxn>
                <a:cxn ang="0">
                  <a:pos x="379" y="88"/>
                </a:cxn>
                <a:cxn ang="0">
                  <a:pos x="438" y="78"/>
                </a:cxn>
                <a:cxn ang="0">
                  <a:pos x="532" y="84"/>
                </a:cxn>
                <a:cxn ang="0">
                  <a:pos x="592" y="97"/>
                </a:cxn>
                <a:cxn ang="0">
                  <a:pos x="663" y="59"/>
                </a:cxn>
                <a:cxn ang="0">
                  <a:pos x="716" y="93"/>
                </a:cxn>
                <a:cxn ang="0">
                  <a:pos x="787" y="87"/>
                </a:cxn>
                <a:cxn ang="0">
                  <a:pos x="824" y="93"/>
                </a:cxn>
                <a:cxn ang="0">
                  <a:pos x="857" y="59"/>
                </a:cxn>
                <a:cxn ang="0">
                  <a:pos x="899" y="35"/>
                </a:cxn>
                <a:cxn ang="0">
                  <a:pos x="949" y="32"/>
                </a:cxn>
                <a:cxn ang="0">
                  <a:pos x="991" y="23"/>
                </a:cxn>
                <a:cxn ang="0">
                  <a:pos x="1030" y="49"/>
                </a:cxn>
                <a:cxn ang="0">
                  <a:pos x="1071" y="69"/>
                </a:cxn>
                <a:cxn ang="0">
                  <a:pos x="1138" y="55"/>
                </a:cxn>
                <a:cxn ang="0">
                  <a:pos x="1168" y="92"/>
                </a:cxn>
                <a:cxn ang="0">
                  <a:pos x="1215" y="97"/>
                </a:cxn>
                <a:cxn ang="0">
                  <a:pos x="1293" y="97"/>
                </a:cxn>
                <a:cxn ang="0">
                  <a:pos x="1340" y="81"/>
                </a:cxn>
                <a:cxn ang="0">
                  <a:pos x="1376" y="88"/>
                </a:cxn>
                <a:cxn ang="0">
                  <a:pos x="1418" y="59"/>
                </a:cxn>
                <a:cxn ang="0">
                  <a:pos x="1478" y="55"/>
                </a:cxn>
                <a:cxn ang="0">
                  <a:pos x="1528" y="23"/>
                </a:cxn>
                <a:cxn ang="0">
                  <a:pos x="1567" y="15"/>
                </a:cxn>
                <a:cxn ang="0">
                  <a:pos x="1617" y="28"/>
                </a:cxn>
                <a:cxn ang="0">
                  <a:pos x="1661" y="1"/>
                </a:cxn>
                <a:cxn ang="0">
                  <a:pos x="1703" y="49"/>
                </a:cxn>
                <a:cxn ang="0">
                  <a:pos x="1750" y="24"/>
                </a:cxn>
                <a:cxn ang="0">
                  <a:pos x="1760" y="189"/>
                </a:cxn>
                <a:cxn ang="0">
                  <a:pos x="727" y="153"/>
                </a:cxn>
                <a:cxn ang="0">
                  <a:pos x="0" y="30"/>
                </a:cxn>
                <a:cxn ang="0">
                  <a:pos x="26" y="51"/>
                </a:cxn>
                <a:cxn ang="0">
                  <a:pos x="61" y="59"/>
                </a:cxn>
              </a:cxnLst>
              <a:rect l="0" t="0" r="r" b="b"/>
              <a:pathLst>
                <a:path w="1761" h="190">
                  <a:moveTo>
                    <a:pt x="61" y="59"/>
                  </a:moveTo>
                  <a:lnTo>
                    <a:pt x="85" y="65"/>
                  </a:lnTo>
                  <a:lnTo>
                    <a:pt x="112" y="59"/>
                  </a:lnTo>
                  <a:lnTo>
                    <a:pt x="138" y="65"/>
                  </a:lnTo>
                  <a:lnTo>
                    <a:pt x="158" y="83"/>
                  </a:lnTo>
                  <a:lnTo>
                    <a:pt x="180" y="97"/>
                  </a:lnTo>
                  <a:lnTo>
                    <a:pt x="217" y="85"/>
                  </a:lnTo>
                  <a:lnTo>
                    <a:pt x="248" y="78"/>
                  </a:lnTo>
                  <a:lnTo>
                    <a:pt x="293" y="78"/>
                  </a:lnTo>
                  <a:lnTo>
                    <a:pt x="325" y="69"/>
                  </a:lnTo>
                  <a:lnTo>
                    <a:pt x="354" y="78"/>
                  </a:lnTo>
                  <a:lnTo>
                    <a:pt x="379" y="88"/>
                  </a:lnTo>
                  <a:lnTo>
                    <a:pt x="402" y="92"/>
                  </a:lnTo>
                  <a:lnTo>
                    <a:pt x="438" y="78"/>
                  </a:lnTo>
                  <a:lnTo>
                    <a:pt x="477" y="78"/>
                  </a:lnTo>
                  <a:lnTo>
                    <a:pt x="532" y="84"/>
                  </a:lnTo>
                  <a:lnTo>
                    <a:pt x="555" y="102"/>
                  </a:lnTo>
                  <a:lnTo>
                    <a:pt x="592" y="97"/>
                  </a:lnTo>
                  <a:lnTo>
                    <a:pt x="629" y="69"/>
                  </a:lnTo>
                  <a:lnTo>
                    <a:pt x="663" y="59"/>
                  </a:lnTo>
                  <a:lnTo>
                    <a:pt x="687" y="69"/>
                  </a:lnTo>
                  <a:lnTo>
                    <a:pt x="716" y="93"/>
                  </a:lnTo>
                  <a:lnTo>
                    <a:pt x="750" y="102"/>
                  </a:lnTo>
                  <a:lnTo>
                    <a:pt x="787" y="87"/>
                  </a:lnTo>
                  <a:lnTo>
                    <a:pt x="805" y="81"/>
                  </a:lnTo>
                  <a:lnTo>
                    <a:pt x="824" y="93"/>
                  </a:lnTo>
                  <a:lnTo>
                    <a:pt x="840" y="78"/>
                  </a:lnTo>
                  <a:lnTo>
                    <a:pt x="857" y="59"/>
                  </a:lnTo>
                  <a:lnTo>
                    <a:pt x="877" y="40"/>
                  </a:lnTo>
                  <a:lnTo>
                    <a:pt x="899" y="35"/>
                  </a:lnTo>
                  <a:lnTo>
                    <a:pt x="924" y="40"/>
                  </a:lnTo>
                  <a:lnTo>
                    <a:pt x="949" y="32"/>
                  </a:lnTo>
                  <a:lnTo>
                    <a:pt x="975" y="23"/>
                  </a:lnTo>
                  <a:lnTo>
                    <a:pt x="991" y="23"/>
                  </a:lnTo>
                  <a:lnTo>
                    <a:pt x="1006" y="25"/>
                  </a:lnTo>
                  <a:lnTo>
                    <a:pt x="1030" y="49"/>
                  </a:lnTo>
                  <a:lnTo>
                    <a:pt x="1052" y="45"/>
                  </a:lnTo>
                  <a:lnTo>
                    <a:pt x="1071" y="69"/>
                  </a:lnTo>
                  <a:lnTo>
                    <a:pt x="1107" y="69"/>
                  </a:lnTo>
                  <a:lnTo>
                    <a:pt x="1138" y="55"/>
                  </a:lnTo>
                  <a:lnTo>
                    <a:pt x="1153" y="73"/>
                  </a:lnTo>
                  <a:lnTo>
                    <a:pt x="1168" y="92"/>
                  </a:lnTo>
                  <a:lnTo>
                    <a:pt x="1190" y="86"/>
                  </a:lnTo>
                  <a:lnTo>
                    <a:pt x="1215" y="97"/>
                  </a:lnTo>
                  <a:lnTo>
                    <a:pt x="1242" y="87"/>
                  </a:lnTo>
                  <a:lnTo>
                    <a:pt x="1293" y="97"/>
                  </a:lnTo>
                  <a:lnTo>
                    <a:pt x="1315" y="107"/>
                  </a:lnTo>
                  <a:lnTo>
                    <a:pt x="1340" y="81"/>
                  </a:lnTo>
                  <a:lnTo>
                    <a:pt x="1357" y="79"/>
                  </a:lnTo>
                  <a:lnTo>
                    <a:pt x="1376" y="88"/>
                  </a:lnTo>
                  <a:lnTo>
                    <a:pt x="1394" y="85"/>
                  </a:lnTo>
                  <a:lnTo>
                    <a:pt x="1418" y="59"/>
                  </a:lnTo>
                  <a:lnTo>
                    <a:pt x="1458" y="51"/>
                  </a:lnTo>
                  <a:lnTo>
                    <a:pt x="1478" y="55"/>
                  </a:lnTo>
                  <a:lnTo>
                    <a:pt x="1498" y="55"/>
                  </a:lnTo>
                  <a:lnTo>
                    <a:pt x="1528" y="23"/>
                  </a:lnTo>
                  <a:lnTo>
                    <a:pt x="1545" y="10"/>
                  </a:lnTo>
                  <a:lnTo>
                    <a:pt x="1567" y="15"/>
                  </a:lnTo>
                  <a:lnTo>
                    <a:pt x="1592" y="49"/>
                  </a:lnTo>
                  <a:lnTo>
                    <a:pt x="1617" y="28"/>
                  </a:lnTo>
                  <a:lnTo>
                    <a:pt x="1641" y="0"/>
                  </a:lnTo>
                  <a:lnTo>
                    <a:pt x="1661" y="1"/>
                  </a:lnTo>
                  <a:lnTo>
                    <a:pt x="1685" y="59"/>
                  </a:lnTo>
                  <a:lnTo>
                    <a:pt x="1703" y="49"/>
                  </a:lnTo>
                  <a:lnTo>
                    <a:pt x="1729" y="25"/>
                  </a:lnTo>
                  <a:lnTo>
                    <a:pt x="1750" y="24"/>
                  </a:lnTo>
                  <a:lnTo>
                    <a:pt x="1760" y="44"/>
                  </a:lnTo>
                  <a:lnTo>
                    <a:pt x="1760" y="189"/>
                  </a:lnTo>
                  <a:lnTo>
                    <a:pt x="740" y="148"/>
                  </a:lnTo>
                  <a:lnTo>
                    <a:pt x="727" y="153"/>
                  </a:lnTo>
                  <a:lnTo>
                    <a:pt x="0" y="136"/>
                  </a:lnTo>
                  <a:lnTo>
                    <a:pt x="0" y="30"/>
                  </a:lnTo>
                  <a:lnTo>
                    <a:pt x="10" y="46"/>
                  </a:lnTo>
                  <a:lnTo>
                    <a:pt x="26" y="51"/>
                  </a:lnTo>
                  <a:lnTo>
                    <a:pt x="46" y="53"/>
                  </a:lnTo>
                  <a:lnTo>
                    <a:pt x="61" y="59"/>
                  </a:lnTo>
                </a:path>
              </a:pathLst>
            </a:custGeom>
            <a:solidFill>
              <a:srgbClr val="003300"/>
            </a:solidFill>
            <a:ln w="9525">
              <a:noFill/>
              <a:round/>
              <a:headEnd type="none" w="sm" len="sm"/>
              <a:tailEnd type="none" w="sm" len="sm"/>
            </a:ln>
            <a:effectLst/>
          </p:spPr>
          <p:txBody>
            <a:bodyPr/>
            <a:lstStyle/>
            <a:p>
              <a:endParaRPr lang="de-DE"/>
            </a:p>
          </p:txBody>
        </p:sp>
        <p:sp>
          <p:nvSpPr>
            <p:cNvPr id="209939" name="Freeform 19"/>
            <p:cNvSpPr>
              <a:spLocks/>
            </p:cNvSpPr>
            <p:nvPr/>
          </p:nvSpPr>
          <p:spPr bwMode="auto">
            <a:xfrm>
              <a:off x="3933" y="489"/>
              <a:ext cx="1761" cy="197"/>
            </a:xfrm>
            <a:custGeom>
              <a:avLst/>
              <a:gdLst/>
              <a:ahLst/>
              <a:cxnLst>
                <a:cxn ang="0">
                  <a:pos x="37" y="194"/>
                </a:cxn>
                <a:cxn ang="0">
                  <a:pos x="1706" y="196"/>
                </a:cxn>
                <a:cxn ang="0">
                  <a:pos x="1739" y="189"/>
                </a:cxn>
                <a:cxn ang="0">
                  <a:pos x="1758" y="165"/>
                </a:cxn>
                <a:cxn ang="0">
                  <a:pos x="1760" y="23"/>
                </a:cxn>
                <a:cxn ang="0">
                  <a:pos x="1736" y="7"/>
                </a:cxn>
                <a:cxn ang="0">
                  <a:pos x="1723" y="53"/>
                </a:cxn>
                <a:cxn ang="0">
                  <a:pos x="1706" y="50"/>
                </a:cxn>
                <a:cxn ang="0">
                  <a:pos x="1671" y="26"/>
                </a:cxn>
                <a:cxn ang="0">
                  <a:pos x="1625" y="34"/>
                </a:cxn>
                <a:cxn ang="0">
                  <a:pos x="1588" y="39"/>
                </a:cxn>
                <a:cxn ang="0">
                  <a:pos x="1554" y="26"/>
                </a:cxn>
                <a:cxn ang="0">
                  <a:pos x="1520" y="42"/>
                </a:cxn>
                <a:cxn ang="0">
                  <a:pos x="1498" y="52"/>
                </a:cxn>
                <a:cxn ang="0">
                  <a:pos x="1445" y="45"/>
                </a:cxn>
                <a:cxn ang="0">
                  <a:pos x="1396" y="37"/>
                </a:cxn>
                <a:cxn ang="0">
                  <a:pos x="1337" y="86"/>
                </a:cxn>
                <a:cxn ang="0">
                  <a:pos x="1293" y="61"/>
                </a:cxn>
                <a:cxn ang="0">
                  <a:pos x="1240" y="59"/>
                </a:cxn>
                <a:cxn ang="0">
                  <a:pos x="1153" y="58"/>
                </a:cxn>
                <a:cxn ang="0">
                  <a:pos x="1112" y="52"/>
                </a:cxn>
                <a:cxn ang="0">
                  <a:pos x="1079" y="37"/>
                </a:cxn>
                <a:cxn ang="0">
                  <a:pos x="1006" y="68"/>
                </a:cxn>
                <a:cxn ang="0">
                  <a:pos x="943" y="53"/>
                </a:cxn>
                <a:cxn ang="0">
                  <a:pos x="866" y="61"/>
                </a:cxn>
                <a:cxn ang="0">
                  <a:pos x="804" y="61"/>
                </a:cxn>
                <a:cxn ang="0">
                  <a:pos x="730" y="82"/>
                </a:cxn>
                <a:cxn ang="0">
                  <a:pos x="652" y="71"/>
                </a:cxn>
                <a:cxn ang="0">
                  <a:pos x="563" y="73"/>
                </a:cxn>
                <a:cxn ang="0">
                  <a:pos x="468" y="52"/>
                </a:cxn>
                <a:cxn ang="0">
                  <a:pos x="369" y="37"/>
                </a:cxn>
                <a:cxn ang="0">
                  <a:pos x="301" y="55"/>
                </a:cxn>
                <a:cxn ang="0">
                  <a:pos x="262" y="50"/>
                </a:cxn>
                <a:cxn ang="0">
                  <a:pos x="205" y="57"/>
                </a:cxn>
                <a:cxn ang="0">
                  <a:pos x="143" y="55"/>
                </a:cxn>
                <a:cxn ang="0">
                  <a:pos x="80" y="68"/>
                </a:cxn>
                <a:cxn ang="0">
                  <a:pos x="16" y="59"/>
                </a:cxn>
                <a:cxn ang="0">
                  <a:pos x="2" y="116"/>
                </a:cxn>
                <a:cxn ang="0">
                  <a:pos x="13" y="184"/>
                </a:cxn>
              </a:cxnLst>
              <a:rect l="0" t="0" r="r" b="b"/>
              <a:pathLst>
                <a:path w="1761" h="197">
                  <a:moveTo>
                    <a:pt x="23" y="191"/>
                  </a:moveTo>
                  <a:lnTo>
                    <a:pt x="37" y="194"/>
                  </a:lnTo>
                  <a:lnTo>
                    <a:pt x="54" y="196"/>
                  </a:lnTo>
                  <a:lnTo>
                    <a:pt x="1706" y="196"/>
                  </a:lnTo>
                  <a:lnTo>
                    <a:pt x="1725" y="193"/>
                  </a:lnTo>
                  <a:lnTo>
                    <a:pt x="1739" y="189"/>
                  </a:lnTo>
                  <a:lnTo>
                    <a:pt x="1751" y="178"/>
                  </a:lnTo>
                  <a:lnTo>
                    <a:pt x="1758" y="165"/>
                  </a:lnTo>
                  <a:lnTo>
                    <a:pt x="1760" y="150"/>
                  </a:lnTo>
                  <a:lnTo>
                    <a:pt x="1760" y="23"/>
                  </a:lnTo>
                  <a:lnTo>
                    <a:pt x="1745" y="0"/>
                  </a:lnTo>
                  <a:lnTo>
                    <a:pt x="1736" y="7"/>
                  </a:lnTo>
                  <a:lnTo>
                    <a:pt x="1729" y="28"/>
                  </a:lnTo>
                  <a:lnTo>
                    <a:pt x="1723" y="53"/>
                  </a:lnTo>
                  <a:lnTo>
                    <a:pt x="1716" y="52"/>
                  </a:lnTo>
                  <a:lnTo>
                    <a:pt x="1706" y="50"/>
                  </a:lnTo>
                  <a:lnTo>
                    <a:pt x="1685" y="37"/>
                  </a:lnTo>
                  <a:lnTo>
                    <a:pt x="1671" y="26"/>
                  </a:lnTo>
                  <a:lnTo>
                    <a:pt x="1649" y="23"/>
                  </a:lnTo>
                  <a:lnTo>
                    <a:pt x="1625" y="34"/>
                  </a:lnTo>
                  <a:lnTo>
                    <a:pt x="1603" y="52"/>
                  </a:lnTo>
                  <a:lnTo>
                    <a:pt x="1588" y="39"/>
                  </a:lnTo>
                  <a:lnTo>
                    <a:pt x="1574" y="37"/>
                  </a:lnTo>
                  <a:lnTo>
                    <a:pt x="1554" y="26"/>
                  </a:lnTo>
                  <a:lnTo>
                    <a:pt x="1534" y="30"/>
                  </a:lnTo>
                  <a:lnTo>
                    <a:pt x="1520" y="42"/>
                  </a:lnTo>
                  <a:lnTo>
                    <a:pt x="1514" y="59"/>
                  </a:lnTo>
                  <a:lnTo>
                    <a:pt x="1498" y="52"/>
                  </a:lnTo>
                  <a:lnTo>
                    <a:pt x="1475" y="52"/>
                  </a:lnTo>
                  <a:lnTo>
                    <a:pt x="1445" y="45"/>
                  </a:lnTo>
                  <a:lnTo>
                    <a:pt x="1419" y="59"/>
                  </a:lnTo>
                  <a:lnTo>
                    <a:pt x="1396" y="37"/>
                  </a:lnTo>
                  <a:lnTo>
                    <a:pt x="1366" y="52"/>
                  </a:lnTo>
                  <a:lnTo>
                    <a:pt x="1337" y="86"/>
                  </a:lnTo>
                  <a:lnTo>
                    <a:pt x="1314" y="73"/>
                  </a:lnTo>
                  <a:lnTo>
                    <a:pt x="1293" y="61"/>
                  </a:lnTo>
                  <a:lnTo>
                    <a:pt x="1270" y="53"/>
                  </a:lnTo>
                  <a:lnTo>
                    <a:pt x="1240" y="59"/>
                  </a:lnTo>
                  <a:lnTo>
                    <a:pt x="1194" y="69"/>
                  </a:lnTo>
                  <a:lnTo>
                    <a:pt x="1153" y="58"/>
                  </a:lnTo>
                  <a:lnTo>
                    <a:pt x="1135" y="63"/>
                  </a:lnTo>
                  <a:lnTo>
                    <a:pt x="1112" y="52"/>
                  </a:lnTo>
                  <a:lnTo>
                    <a:pt x="1097" y="40"/>
                  </a:lnTo>
                  <a:lnTo>
                    <a:pt x="1079" y="37"/>
                  </a:lnTo>
                  <a:lnTo>
                    <a:pt x="1047" y="45"/>
                  </a:lnTo>
                  <a:lnTo>
                    <a:pt x="1006" y="68"/>
                  </a:lnTo>
                  <a:lnTo>
                    <a:pt x="972" y="47"/>
                  </a:lnTo>
                  <a:lnTo>
                    <a:pt x="943" y="53"/>
                  </a:lnTo>
                  <a:lnTo>
                    <a:pt x="916" y="82"/>
                  </a:lnTo>
                  <a:lnTo>
                    <a:pt x="866" y="61"/>
                  </a:lnTo>
                  <a:lnTo>
                    <a:pt x="829" y="71"/>
                  </a:lnTo>
                  <a:lnTo>
                    <a:pt x="804" y="61"/>
                  </a:lnTo>
                  <a:lnTo>
                    <a:pt x="767" y="66"/>
                  </a:lnTo>
                  <a:lnTo>
                    <a:pt x="730" y="82"/>
                  </a:lnTo>
                  <a:lnTo>
                    <a:pt x="704" y="76"/>
                  </a:lnTo>
                  <a:lnTo>
                    <a:pt x="652" y="71"/>
                  </a:lnTo>
                  <a:lnTo>
                    <a:pt x="619" y="82"/>
                  </a:lnTo>
                  <a:lnTo>
                    <a:pt x="563" y="73"/>
                  </a:lnTo>
                  <a:lnTo>
                    <a:pt x="517" y="66"/>
                  </a:lnTo>
                  <a:lnTo>
                    <a:pt x="468" y="52"/>
                  </a:lnTo>
                  <a:lnTo>
                    <a:pt x="422" y="66"/>
                  </a:lnTo>
                  <a:lnTo>
                    <a:pt x="369" y="37"/>
                  </a:lnTo>
                  <a:lnTo>
                    <a:pt x="329" y="37"/>
                  </a:lnTo>
                  <a:lnTo>
                    <a:pt x="301" y="55"/>
                  </a:lnTo>
                  <a:lnTo>
                    <a:pt x="284" y="41"/>
                  </a:lnTo>
                  <a:lnTo>
                    <a:pt x="262" y="50"/>
                  </a:lnTo>
                  <a:lnTo>
                    <a:pt x="233" y="52"/>
                  </a:lnTo>
                  <a:lnTo>
                    <a:pt x="205" y="57"/>
                  </a:lnTo>
                  <a:lnTo>
                    <a:pt x="171" y="69"/>
                  </a:lnTo>
                  <a:lnTo>
                    <a:pt x="143" y="55"/>
                  </a:lnTo>
                  <a:lnTo>
                    <a:pt x="116" y="62"/>
                  </a:lnTo>
                  <a:lnTo>
                    <a:pt x="80" y="68"/>
                  </a:lnTo>
                  <a:lnTo>
                    <a:pt x="58" y="62"/>
                  </a:lnTo>
                  <a:lnTo>
                    <a:pt x="16" y="59"/>
                  </a:lnTo>
                  <a:lnTo>
                    <a:pt x="0" y="73"/>
                  </a:lnTo>
                  <a:lnTo>
                    <a:pt x="2" y="116"/>
                  </a:lnTo>
                  <a:lnTo>
                    <a:pt x="4" y="153"/>
                  </a:lnTo>
                  <a:lnTo>
                    <a:pt x="13" y="184"/>
                  </a:lnTo>
                  <a:lnTo>
                    <a:pt x="23" y="191"/>
                  </a:lnTo>
                </a:path>
              </a:pathLst>
            </a:custGeom>
            <a:gradFill rotWithShape="0">
              <a:gsLst>
                <a:gs pos="0">
                  <a:srgbClr val="CC6600"/>
                </a:gs>
                <a:gs pos="100000">
                  <a:srgbClr val="000000"/>
                </a:gs>
              </a:gsLst>
              <a:lin ang="5400000" scaled="1"/>
            </a:gradFill>
            <a:ln w="9525">
              <a:noFill/>
              <a:round/>
              <a:headEnd type="none" w="sm" len="sm"/>
              <a:tailEnd type="none" w="sm" len="sm"/>
            </a:ln>
            <a:effectLst/>
          </p:spPr>
          <p:txBody>
            <a:bodyPr/>
            <a:lstStyle/>
            <a:p>
              <a:endParaRPr lang="de-DE"/>
            </a:p>
          </p:txBody>
        </p:sp>
        <p:sp>
          <p:nvSpPr>
            <p:cNvPr id="209940" name="Freeform 20"/>
            <p:cNvSpPr>
              <a:spLocks/>
            </p:cNvSpPr>
            <p:nvPr/>
          </p:nvSpPr>
          <p:spPr bwMode="auto">
            <a:xfrm>
              <a:off x="3943" y="152"/>
              <a:ext cx="1733" cy="254"/>
            </a:xfrm>
            <a:custGeom>
              <a:avLst/>
              <a:gdLst/>
              <a:ahLst/>
              <a:cxnLst>
                <a:cxn ang="0">
                  <a:pos x="0" y="191"/>
                </a:cxn>
                <a:cxn ang="0">
                  <a:pos x="4" y="203"/>
                </a:cxn>
                <a:cxn ang="0">
                  <a:pos x="7" y="92"/>
                </a:cxn>
                <a:cxn ang="0">
                  <a:pos x="22" y="46"/>
                </a:cxn>
                <a:cxn ang="0">
                  <a:pos x="82" y="40"/>
                </a:cxn>
                <a:cxn ang="0">
                  <a:pos x="198" y="46"/>
                </a:cxn>
                <a:cxn ang="0">
                  <a:pos x="308" y="44"/>
                </a:cxn>
                <a:cxn ang="0">
                  <a:pos x="437" y="46"/>
                </a:cxn>
                <a:cxn ang="0">
                  <a:pos x="525" y="40"/>
                </a:cxn>
                <a:cxn ang="0">
                  <a:pos x="598" y="40"/>
                </a:cxn>
                <a:cxn ang="0">
                  <a:pos x="708" y="53"/>
                </a:cxn>
                <a:cxn ang="0">
                  <a:pos x="788" y="55"/>
                </a:cxn>
                <a:cxn ang="0">
                  <a:pos x="878" y="46"/>
                </a:cxn>
                <a:cxn ang="0">
                  <a:pos x="986" y="63"/>
                </a:cxn>
                <a:cxn ang="0">
                  <a:pos x="1071" y="59"/>
                </a:cxn>
                <a:cxn ang="0">
                  <a:pos x="1150" y="51"/>
                </a:cxn>
                <a:cxn ang="0">
                  <a:pos x="1241" y="56"/>
                </a:cxn>
                <a:cxn ang="0">
                  <a:pos x="1319" y="51"/>
                </a:cxn>
                <a:cxn ang="0">
                  <a:pos x="1395" y="46"/>
                </a:cxn>
                <a:cxn ang="0">
                  <a:pos x="1449" y="50"/>
                </a:cxn>
                <a:cxn ang="0">
                  <a:pos x="1557" y="40"/>
                </a:cxn>
                <a:cxn ang="0">
                  <a:pos x="1665" y="53"/>
                </a:cxn>
                <a:cxn ang="0">
                  <a:pos x="1703" y="74"/>
                </a:cxn>
                <a:cxn ang="0">
                  <a:pos x="1721" y="107"/>
                </a:cxn>
                <a:cxn ang="0">
                  <a:pos x="1732" y="196"/>
                </a:cxn>
                <a:cxn ang="0">
                  <a:pos x="1732" y="65"/>
                </a:cxn>
                <a:cxn ang="0">
                  <a:pos x="1725" y="26"/>
                </a:cxn>
                <a:cxn ang="0">
                  <a:pos x="1606" y="9"/>
                </a:cxn>
                <a:cxn ang="0">
                  <a:pos x="1510" y="2"/>
                </a:cxn>
                <a:cxn ang="0">
                  <a:pos x="1443" y="6"/>
                </a:cxn>
                <a:cxn ang="0">
                  <a:pos x="1349" y="13"/>
                </a:cxn>
                <a:cxn ang="0">
                  <a:pos x="1182" y="9"/>
                </a:cxn>
                <a:cxn ang="0">
                  <a:pos x="1067" y="10"/>
                </a:cxn>
                <a:cxn ang="0">
                  <a:pos x="986" y="9"/>
                </a:cxn>
                <a:cxn ang="0">
                  <a:pos x="923" y="7"/>
                </a:cxn>
                <a:cxn ang="0">
                  <a:pos x="813" y="9"/>
                </a:cxn>
                <a:cxn ang="0">
                  <a:pos x="681" y="10"/>
                </a:cxn>
                <a:cxn ang="0">
                  <a:pos x="531" y="7"/>
                </a:cxn>
                <a:cxn ang="0">
                  <a:pos x="463" y="4"/>
                </a:cxn>
                <a:cxn ang="0">
                  <a:pos x="351" y="4"/>
                </a:cxn>
                <a:cxn ang="0">
                  <a:pos x="208" y="4"/>
                </a:cxn>
                <a:cxn ang="0">
                  <a:pos x="87" y="0"/>
                </a:cxn>
                <a:cxn ang="0">
                  <a:pos x="28" y="2"/>
                </a:cxn>
                <a:cxn ang="0">
                  <a:pos x="4" y="28"/>
                </a:cxn>
                <a:cxn ang="0">
                  <a:pos x="0" y="89"/>
                </a:cxn>
              </a:cxnLst>
              <a:rect l="0" t="0" r="r" b="b"/>
              <a:pathLst>
                <a:path w="1733" h="254">
                  <a:moveTo>
                    <a:pt x="0" y="123"/>
                  </a:moveTo>
                  <a:lnTo>
                    <a:pt x="0" y="191"/>
                  </a:lnTo>
                  <a:lnTo>
                    <a:pt x="0" y="253"/>
                  </a:lnTo>
                  <a:lnTo>
                    <a:pt x="4" y="203"/>
                  </a:lnTo>
                  <a:lnTo>
                    <a:pt x="5" y="163"/>
                  </a:lnTo>
                  <a:lnTo>
                    <a:pt x="7" y="92"/>
                  </a:lnTo>
                  <a:lnTo>
                    <a:pt x="12" y="57"/>
                  </a:lnTo>
                  <a:lnTo>
                    <a:pt x="22" y="46"/>
                  </a:lnTo>
                  <a:lnTo>
                    <a:pt x="48" y="38"/>
                  </a:lnTo>
                  <a:lnTo>
                    <a:pt x="82" y="40"/>
                  </a:lnTo>
                  <a:lnTo>
                    <a:pt x="162" y="40"/>
                  </a:lnTo>
                  <a:lnTo>
                    <a:pt x="198" y="46"/>
                  </a:lnTo>
                  <a:lnTo>
                    <a:pt x="249" y="40"/>
                  </a:lnTo>
                  <a:lnTo>
                    <a:pt x="308" y="44"/>
                  </a:lnTo>
                  <a:lnTo>
                    <a:pt x="351" y="42"/>
                  </a:lnTo>
                  <a:lnTo>
                    <a:pt x="437" y="46"/>
                  </a:lnTo>
                  <a:lnTo>
                    <a:pt x="467" y="46"/>
                  </a:lnTo>
                  <a:lnTo>
                    <a:pt x="525" y="40"/>
                  </a:lnTo>
                  <a:lnTo>
                    <a:pt x="544" y="48"/>
                  </a:lnTo>
                  <a:lnTo>
                    <a:pt x="598" y="40"/>
                  </a:lnTo>
                  <a:lnTo>
                    <a:pt x="680" y="46"/>
                  </a:lnTo>
                  <a:lnTo>
                    <a:pt x="708" y="53"/>
                  </a:lnTo>
                  <a:lnTo>
                    <a:pt x="751" y="46"/>
                  </a:lnTo>
                  <a:lnTo>
                    <a:pt x="788" y="55"/>
                  </a:lnTo>
                  <a:lnTo>
                    <a:pt x="818" y="55"/>
                  </a:lnTo>
                  <a:lnTo>
                    <a:pt x="878" y="46"/>
                  </a:lnTo>
                  <a:lnTo>
                    <a:pt x="935" y="53"/>
                  </a:lnTo>
                  <a:lnTo>
                    <a:pt x="986" y="63"/>
                  </a:lnTo>
                  <a:lnTo>
                    <a:pt x="1002" y="65"/>
                  </a:lnTo>
                  <a:lnTo>
                    <a:pt x="1071" y="59"/>
                  </a:lnTo>
                  <a:lnTo>
                    <a:pt x="1135" y="54"/>
                  </a:lnTo>
                  <a:lnTo>
                    <a:pt x="1150" y="51"/>
                  </a:lnTo>
                  <a:lnTo>
                    <a:pt x="1174" y="53"/>
                  </a:lnTo>
                  <a:lnTo>
                    <a:pt x="1241" y="56"/>
                  </a:lnTo>
                  <a:lnTo>
                    <a:pt x="1292" y="48"/>
                  </a:lnTo>
                  <a:lnTo>
                    <a:pt x="1319" y="51"/>
                  </a:lnTo>
                  <a:lnTo>
                    <a:pt x="1360" y="53"/>
                  </a:lnTo>
                  <a:lnTo>
                    <a:pt x="1395" y="46"/>
                  </a:lnTo>
                  <a:lnTo>
                    <a:pt x="1418" y="40"/>
                  </a:lnTo>
                  <a:lnTo>
                    <a:pt x="1449" y="50"/>
                  </a:lnTo>
                  <a:lnTo>
                    <a:pt x="1514" y="53"/>
                  </a:lnTo>
                  <a:lnTo>
                    <a:pt x="1557" y="40"/>
                  </a:lnTo>
                  <a:lnTo>
                    <a:pt x="1620" y="53"/>
                  </a:lnTo>
                  <a:lnTo>
                    <a:pt x="1665" y="53"/>
                  </a:lnTo>
                  <a:lnTo>
                    <a:pt x="1688" y="53"/>
                  </a:lnTo>
                  <a:lnTo>
                    <a:pt x="1703" y="74"/>
                  </a:lnTo>
                  <a:lnTo>
                    <a:pt x="1713" y="85"/>
                  </a:lnTo>
                  <a:lnTo>
                    <a:pt x="1721" y="107"/>
                  </a:lnTo>
                  <a:lnTo>
                    <a:pt x="1727" y="145"/>
                  </a:lnTo>
                  <a:lnTo>
                    <a:pt x="1732" y="196"/>
                  </a:lnTo>
                  <a:lnTo>
                    <a:pt x="1732" y="92"/>
                  </a:lnTo>
                  <a:lnTo>
                    <a:pt x="1732" y="65"/>
                  </a:lnTo>
                  <a:lnTo>
                    <a:pt x="1729" y="47"/>
                  </a:lnTo>
                  <a:lnTo>
                    <a:pt x="1725" y="26"/>
                  </a:lnTo>
                  <a:lnTo>
                    <a:pt x="1700" y="12"/>
                  </a:lnTo>
                  <a:lnTo>
                    <a:pt x="1606" y="9"/>
                  </a:lnTo>
                  <a:lnTo>
                    <a:pt x="1584" y="2"/>
                  </a:lnTo>
                  <a:lnTo>
                    <a:pt x="1510" y="2"/>
                  </a:lnTo>
                  <a:lnTo>
                    <a:pt x="1488" y="5"/>
                  </a:lnTo>
                  <a:lnTo>
                    <a:pt x="1443" y="6"/>
                  </a:lnTo>
                  <a:lnTo>
                    <a:pt x="1410" y="3"/>
                  </a:lnTo>
                  <a:lnTo>
                    <a:pt x="1349" y="13"/>
                  </a:lnTo>
                  <a:lnTo>
                    <a:pt x="1222" y="6"/>
                  </a:lnTo>
                  <a:lnTo>
                    <a:pt x="1182" y="9"/>
                  </a:lnTo>
                  <a:lnTo>
                    <a:pt x="1112" y="15"/>
                  </a:lnTo>
                  <a:lnTo>
                    <a:pt x="1067" y="10"/>
                  </a:lnTo>
                  <a:lnTo>
                    <a:pt x="1022" y="9"/>
                  </a:lnTo>
                  <a:lnTo>
                    <a:pt x="986" y="9"/>
                  </a:lnTo>
                  <a:lnTo>
                    <a:pt x="947" y="14"/>
                  </a:lnTo>
                  <a:lnTo>
                    <a:pt x="923" y="7"/>
                  </a:lnTo>
                  <a:lnTo>
                    <a:pt x="839" y="9"/>
                  </a:lnTo>
                  <a:lnTo>
                    <a:pt x="813" y="9"/>
                  </a:lnTo>
                  <a:lnTo>
                    <a:pt x="769" y="7"/>
                  </a:lnTo>
                  <a:lnTo>
                    <a:pt x="681" y="10"/>
                  </a:lnTo>
                  <a:lnTo>
                    <a:pt x="603" y="7"/>
                  </a:lnTo>
                  <a:lnTo>
                    <a:pt x="531" y="7"/>
                  </a:lnTo>
                  <a:lnTo>
                    <a:pt x="496" y="9"/>
                  </a:lnTo>
                  <a:lnTo>
                    <a:pt x="463" y="4"/>
                  </a:lnTo>
                  <a:lnTo>
                    <a:pt x="435" y="4"/>
                  </a:lnTo>
                  <a:lnTo>
                    <a:pt x="351" y="4"/>
                  </a:lnTo>
                  <a:lnTo>
                    <a:pt x="253" y="7"/>
                  </a:lnTo>
                  <a:lnTo>
                    <a:pt x="208" y="4"/>
                  </a:lnTo>
                  <a:lnTo>
                    <a:pt x="155" y="7"/>
                  </a:lnTo>
                  <a:lnTo>
                    <a:pt x="87" y="0"/>
                  </a:lnTo>
                  <a:lnTo>
                    <a:pt x="45" y="0"/>
                  </a:lnTo>
                  <a:lnTo>
                    <a:pt x="28" y="2"/>
                  </a:lnTo>
                  <a:lnTo>
                    <a:pt x="15" y="9"/>
                  </a:lnTo>
                  <a:lnTo>
                    <a:pt x="4" y="28"/>
                  </a:lnTo>
                  <a:lnTo>
                    <a:pt x="0" y="58"/>
                  </a:lnTo>
                  <a:lnTo>
                    <a:pt x="0" y="89"/>
                  </a:lnTo>
                  <a:lnTo>
                    <a:pt x="0" y="123"/>
                  </a:lnTo>
                </a:path>
              </a:pathLst>
            </a:custGeom>
            <a:solidFill>
              <a:srgbClr val="FFFFFF"/>
            </a:solidFill>
            <a:ln w="9525">
              <a:noFill/>
              <a:round/>
              <a:headEnd type="none" w="sm" len="sm"/>
              <a:tailEnd type="none" w="sm" len="sm"/>
            </a:ln>
            <a:effectLst/>
          </p:spPr>
          <p:txBody>
            <a:bodyPr/>
            <a:lstStyle/>
            <a:p>
              <a:endParaRPr lang="de-DE"/>
            </a:p>
          </p:txBody>
        </p:sp>
        <p:sp>
          <p:nvSpPr>
            <p:cNvPr id="209941" name="Freeform 21"/>
            <p:cNvSpPr>
              <a:spLocks/>
            </p:cNvSpPr>
            <p:nvPr/>
          </p:nvSpPr>
          <p:spPr bwMode="auto">
            <a:xfrm>
              <a:off x="3946" y="556"/>
              <a:ext cx="1733" cy="103"/>
            </a:xfrm>
            <a:custGeom>
              <a:avLst/>
              <a:gdLst/>
              <a:ahLst/>
              <a:cxnLst>
                <a:cxn ang="0">
                  <a:pos x="0" y="24"/>
                </a:cxn>
                <a:cxn ang="0">
                  <a:pos x="4" y="20"/>
                </a:cxn>
                <a:cxn ang="0">
                  <a:pos x="6" y="65"/>
                </a:cxn>
                <a:cxn ang="0">
                  <a:pos x="22" y="83"/>
                </a:cxn>
                <a:cxn ang="0">
                  <a:pos x="48" y="78"/>
                </a:cxn>
                <a:cxn ang="0">
                  <a:pos x="90" y="78"/>
                </a:cxn>
                <a:cxn ang="0">
                  <a:pos x="132" y="80"/>
                </a:cxn>
                <a:cxn ang="0">
                  <a:pos x="156" y="82"/>
                </a:cxn>
                <a:cxn ang="0">
                  <a:pos x="202" y="77"/>
                </a:cxn>
                <a:cxn ang="0">
                  <a:pos x="266" y="82"/>
                </a:cxn>
                <a:cxn ang="0">
                  <a:pos x="336" y="82"/>
                </a:cxn>
                <a:cxn ang="0">
                  <a:pos x="390" y="85"/>
                </a:cxn>
                <a:cxn ang="0">
                  <a:pos x="421" y="83"/>
                </a:cxn>
                <a:cxn ang="0">
                  <a:pos x="525" y="85"/>
                </a:cxn>
                <a:cxn ang="0">
                  <a:pos x="590" y="78"/>
                </a:cxn>
                <a:cxn ang="0">
                  <a:pos x="656" y="80"/>
                </a:cxn>
                <a:cxn ang="0">
                  <a:pos x="708" y="80"/>
                </a:cxn>
                <a:cxn ang="0">
                  <a:pos x="788" y="79"/>
                </a:cxn>
                <a:cxn ang="0">
                  <a:pos x="850" y="74"/>
                </a:cxn>
                <a:cxn ang="0">
                  <a:pos x="942" y="75"/>
                </a:cxn>
                <a:cxn ang="0">
                  <a:pos x="1055" y="78"/>
                </a:cxn>
                <a:cxn ang="0">
                  <a:pos x="1121" y="74"/>
                </a:cxn>
                <a:cxn ang="0">
                  <a:pos x="1150" y="81"/>
                </a:cxn>
                <a:cxn ang="0">
                  <a:pos x="1237" y="81"/>
                </a:cxn>
                <a:cxn ang="0">
                  <a:pos x="1308" y="81"/>
                </a:cxn>
                <a:cxn ang="0">
                  <a:pos x="1332" y="77"/>
                </a:cxn>
                <a:cxn ang="0">
                  <a:pos x="1373" y="82"/>
                </a:cxn>
                <a:cxn ang="0">
                  <a:pos x="1394" y="83"/>
                </a:cxn>
                <a:cxn ang="0">
                  <a:pos x="1451" y="82"/>
                </a:cxn>
                <a:cxn ang="0">
                  <a:pos x="1499" y="80"/>
                </a:cxn>
                <a:cxn ang="0">
                  <a:pos x="1578" y="76"/>
                </a:cxn>
                <a:cxn ang="0">
                  <a:pos x="1687" y="75"/>
                </a:cxn>
                <a:cxn ang="0">
                  <a:pos x="1713" y="67"/>
                </a:cxn>
                <a:cxn ang="0">
                  <a:pos x="1727" y="43"/>
                </a:cxn>
                <a:cxn ang="0">
                  <a:pos x="1732" y="65"/>
                </a:cxn>
                <a:cxn ang="0">
                  <a:pos x="1730" y="82"/>
                </a:cxn>
                <a:cxn ang="0">
                  <a:pos x="1716" y="98"/>
                </a:cxn>
                <a:cxn ang="0">
                  <a:pos x="1606" y="98"/>
                </a:cxn>
                <a:cxn ang="0">
                  <a:pos x="1510" y="100"/>
                </a:cxn>
                <a:cxn ang="0">
                  <a:pos x="1466" y="102"/>
                </a:cxn>
                <a:cxn ang="0">
                  <a:pos x="1416" y="102"/>
                </a:cxn>
                <a:cxn ang="0">
                  <a:pos x="1325" y="96"/>
                </a:cxn>
                <a:cxn ang="0">
                  <a:pos x="1216" y="95"/>
                </a:cxn>
                <a:cxn ang="0">
                  <a:pos x="1125" y="97"/>
                </a:cxn>
                <a:cxn ang="0">
                  <a:pos x="1067" y="97"/>
                </a:cxn>
                <a:cxn ang="0">
                  <a:pos x="1022" y="98"/>
                </a:cxn>
                <a:cxn ang="0">
                  <a:pos x="987" y="100"/>
                </a:cxn>
                <a:cxn ang="0">
                  <a:pos x="947" y="96"/>
                </a:cxn>
                <a:cxn ang="0">
                  <a:pos x="901" y="100"/>
                </a:cxn>
                <a:cxn ang="0">
                  <a:pos x="839" y="100"/>
                </a:cxn>
                <a:cxn ang="0">
                  <a:pos x="791" y="98"/>
                </a:cxn>
                <a:cxn ang="0">
                  <a:pos x="720" y="102"/>
                </a:cxn>
                <a:cxn ang="0">
                  <a:pos x="638" y="102"/>
                </a:cxn>
                <a:cxn ang="0">
                  <a:pos x="563" y="102"/>
                </a:cxn>
                <a:cxn ang="0">
                  <a:pos x="496" y="98"/>
                </a:cxn>
                <a:cxn ang="0">
                  <a:pos x="435" y="100"/>
                </a:cxn>
                <a:cxn ang="0">
                  <a:pos x="326" y="100"/>
                </a:cxn>
                <a:cxn ang="0">
                  <a:pos x="208" y="100"/>
                </a:cxn>
                <a:cxn ang="0">
                  <a:pos x="15" y="98"/>
                </a:cxn>
                <a:cxn ang="0">
                  <a:pos x="0" y="78"/>
                </a:cxn>
                <a:cxn ang="0">
                  <a:pos x="0" y="52"/>
                </a:cxn>
              </a:cxnLst>
              <a:rect l="0" t="0" r="r" b="b"/>
              <a:pathLst>
                <a:path w="1733" h="103">
                  <a:moveTo>
                    <a:pt x="0" y="52"/>
                  </a:moveTo>
                  <a:lnTo>
                    <a:pt x="0" y="24"/>
                  </a:lnTo>
                  <a:lnTo>
                    <a:pt x="0" y="0"/>
                  </a:lnTo>
                  <a:lnTo>
                    <a:pt x="4" y="20"/>
                  </a:lnTo>
                  <a:lnTo>
                    <a:pt x="5" y="36"/>
                  </a:lnTo>
                  <a:lnTo>
                    <a:pt x="6" y="65"/>
                  </a:lnTo>
                  <a:lnTo>
                    <a:pt x="12" y="78"/>
                  </a:lnTo>
                  <a:lnTo>
                    <a:pt x="22" y="83"/>
                  </a:lnTo>
                  <a:lnTo>
                    <a:pt x="33" y="80"/>
                  </a:lnTo>
                  <a:lnTo>
                    <a:pt x="48" y="78"/>
                  </a:lnTo>
                  <a:lnTo>
                    <a:pt x="74" y="77"/>
                  </a:lnTo>
                  <a:lnTo>
                    <a:pt x="90" y="78"/>
                  </a:lnTo>
                  <a:lnTo>
                    <a:pt x="103" y="78"/>
                  </a:lnTo>
                  <a:lnTo>
                    <a:pt x="132" y="80"/>
                  </a:lnTo>
                  <a:lnTo>
                    <a:pt x="143" y="81"/>
                  </a:lnTo>
                  <a:lnTo>
                    <a:pt x="156" y="82"/>
                  </a:lnTo>
                  <a:lnTo>
                    <a:pt x="178" y="78"/>
                  </a:lnTo>
                  <a:lnTo>
                    <a:pt x="202" y="77"/>
                  </a:lnTo>
                  <a:lnTo>
                    <a:pt x="231" y="76"/>
                  </a:lnTo>
                  <a:lnTo>
                    <a:pt x="266" y="82"/>
                  </a:lnTo>
                  <a:lnTo>
                    <a:pt x="311" y="85"/>
                  </a:lnTo>
                  <a:lnTo>
                    <a:pt x="336" y="82"/>
                  </a:lnTo>
                  <a:lnTo>
                    <a:pt x="351" y="85"/>
                  </a:lnTo>
                  <a:lnTo>
                    <a:pt x="390" y="85"/>
                  </a:lnTo>
                  <a:lnTo>
                    <a:pt x="404" y="80"/>
                  </a:lnTo>
                  <a:lnTo>
                    <a:pt x="421" y="83"/>
                  </a:lnTo>
                  <a:lnTo>
                    <a:pt x="467" y="83"/>
                  </a:lnTo>
                  <a:lnTo>
                    <a:pt x="525" y="85"/>
                  </a:lnTo>
                  <a:lnTo>
                    <a:pt x="545" y="82"/>
                  </a:lnTo>
                  <a:lnTo>
                    <a:pt x="590" y="78"/>
                  </a:lnTo>
                  <a:lnTo>
                    <a:pt x="620" y="77"/>
                  </a:lnTo>
                  <a:lnTo>
                    <a:pt x="656" y="80"/>
                  </a:lnTo>
                  <a:lnTo>
                    <a:pt x="680" y="83"/>
                  </a:lnTo>
                  <a:lnTo>
                    <a:pt x="708" y="80"/>
                  </a:lnTo>
                  <a:lnTo>
                    <a:pt x="757" y="83"/>
                  </a:lnTo>
                  <a:lnTo>
                    <a:pt x="788" y="79"/>
                  </a:lnTo>
                  <a:lnTo>
                    <a:pt x="818" y="79"/>
                  </a:lnTo>
                  <a:lnTo>
                    <a:pt x="850" y="74"/>
                  </a:lnTo>
                  <a:lnTo>
                    <a:pt x="890" y="80"/>
                  </a:lnTo>
                  <a:lnTo>
                    <a:pt x="942" y="75"/>
                  </a:lnTo>
                  <a:lnTo>
                    <a:pt x="1002" y="75"/>
                  </a:lnTo>
                  <a:lnTo>
                    <a:pt x="1055" y="78"/>
                  </a:lnTo>
                  <a:lnTo>
                    <a:pt x="1086" y="73"/>
                  </a:lnTo>
                  <a:lnTo>
                    <a:pt x="1121" y="74"/>
                  </a:lnTo>
                  <a:lnTo>
                    <a:pt x="1135" y="80"/>
                  </a:lnTo>
                  <a:lnTo>
                    <a:pt x="1150" y="81"/>
                  </a:lnTo>
                  <a:lnTo>
                    <a:pt x="1196" y="78"/>
                  </a:lnTo>
                  <a:lnTo>
                    <a:pt x="1237" y="81"/>
                  </a:lnTo>
                  <a:lnTo>
                    <a:pt x="1292" y="82"/>
                  </a:lnTo>
                  <a:lnTo>
                    <a:pt x="1308" y="81"/>
                  </a:lnTo>
                  <a:lnTo>
                    <a:pt x="1319" y="81"/>
                  </a:lnTo>
                  <a:lnTo>
                    <a:pt x="1332" y="77"/>
                  </a:lnTo>
                  <a:lnTo>
                    <a:pt x="1360" y="80"/>
                  </a:lnTo>
                  <a:lnTo>
                    <a:pt x="1373" y="82"/>
                  </a:lnTo>
                  <a:lnTo>
                    <a:pt x="1382" y="80"/>
                  </a:lnTo>
                  <a:lnTo>
                    <a:pt x="1394" y="83"/>
                  </a:lnTo>
                  <a:lnTo>
                    <a:pt x="1416" y="78"/>
                  </a:lnTo>
                  <a:lnTo>
                    <a:pt x="1451" y="82"/>
                  </a:lnTo>
                  <a:lnTo>
                    <a:pt x="1485" y="76"/>
                  </a:lnTo>
                  <a:lnTo>
                    <a:pt x="1499" y="80"/>
                  </a:lnTo>
                  <a:lnTo>
                    <a:pt x="1514" y="80"/>
                  </a:lnTo>
                  <a:lnTo>
                    <a:pt x="1578" y="76"/>
                  </a:lnTo>
                  <a:lnTo>
                    <a:pt x="1639" y="80"/>
                  </a:lnTo>
                  <a:lnTo>
                    <a:pt x="1687" y="75"/>
                  </a:lnTo>
                  <a:lnTo>
                    <a:pt x="1703" y="72"/>
                  </a:lnTo>
                  <a:lnTo>
                    <a:pt x="1713" y="67"/>
                  </a:lnTo>
                  <a:lnTo>
                    <a:pt x="1721" y="58"/>
                  </a:lnTo>
                  <a:lnTo>
                    <a:pt x="1727" y="43"/>
                  </a:lnTo>
                  <a:lnTo>
                    <a:pt x="1732" y="23"/>
                  </a:lnTo>
                  <a:lnTo>
                    <a:pt x="1732" y="65"/>
                  </a:lnTo>
                  <a:lnTo>
                    <a:pt x="1732" y="75"/>
                  </a:lnTo>
                  <a:lnTo>
                    <a:pt x="1730" y="82"/>
                  </a:lnTo>
                  <a:lnTo>
                    <a:pt x="1725" y="91"/>
                  </a:lnTo>
                  <a:lnTo>
                    <a:pt x="1716" y="98"/>
                  </a:lnTo>
                  <a:lnTo>
                    <a:pt x="1652" y="102"/>
                  </a:lnTo>
                  <a:lnTo>
                    <a:pt x="1606" y="98"/>
                  </a:lnTo>
                  <a:lnTo>
                    <a:pt x="1583" y="100"/>
                  </a:lnTo>
                  <a:lnTo>
                    <a:pt x="1510" y="100"/>
                  </a:lnTo>
                  <a:lnTo>
                    <a:pt x="1488" y="100"/>
                  </a:lnTo>
                  <a:lnTo>
                    <a:pt x="1466" y="102"/>
                  </a:lnTo>
                  <a:lnTo>
                    <a:pt x="1443" y="99"/>
                  </a:lnTo>
                  <a:lnTo>
                    <a:pt x="1416" y="102"/>
                  </a:lnTo>
                  <a:lnTo>
                    <a:pt x="1346" y="100"/>
                  </a:lnTo>
                  <a:lnTo>
                    <a:pt x="1325" y="96"/>
                  </a:lnTo>
                  <a:lnTo>
                    <a:pt x="1260" y="100"/>
                  </a:lnTo>
                  <a:lnTo>
                    <a:pt x="1216" y="95"/>
                  </a:lnTo>
                  <a:lnTo>
                    <a:pt x="1165" y="100"/>
                  </a:lnTo>
                  <a:lnTo>
                    <a:pt x="1125" y="97"/>
                  </a:lnTo>
                  <a:lnTo>
                    <a:pt x="1088" y="100"/>
                  </a:lnTo>
                  <a:lnTo>
                    <a:pt x="1067" y="97"/>
                  </a:lnTo>
                  <a:lnTo>
                    <a:pt x="1048" y="98"/>
                  </a:lnTo>
                  <a:lnTo>
                    <a:pt x="1022" y="98"/>
                  </a:lnTo>
                  <a:lnTo>
                    <a:pt x="1006" y="95"/>
                  </a:lnTo>
                  <a:lnTo>
                    <a:pt x="987" y="100"/>
                  </a:lnTo>
                  <a:lnTo>
                    <a:pt x="967" y="95"/>
                  </a:lnTo>
                  <a:lnTo>
                    <a:pt x="947" y="96"/>
                  </a:lnTo>
                  <a:lnTo>
                    <a:pt x="923" y="98"/>
                  </a:lnTo>
                  <a:lnTo>
                    <a:pt x="901" y="100"/>
                  </a:lnTo>
                  <a:lnTo>
                    <a:pt x="875" y="100"/>
                  </a:lnTo>
                  <a:lnTo>
                    <a:pt x="839" y="100"/>
                  </a:lnTo>
                  <a:lnTo>
                    <a:pt x="813" y="100"/>
                  </a:lnTo>
                  <a:lnTo>
                    <a:pt x="791" y="98"/>
                  </a:lnTo>
                  <a:lnTo>
                    <a:pt x="769" y="98"/>
                  </a:lnTo>
                  <a:lnTo>
                    <a:pt x="720" y="102"/>
                  </a:lnTo>
                  <a:lnTo>
                    <a:pt x="681" y="97"/>
                  </a:lnTo>
                  <a:lnTo>
                    <a:pt x="638" y="102"/>
                  </a:lnTo>
                  <a:lnTo>
                    <a:pt x="603" y="98"/>
                  </a:lnTo>
                  <a:lnTo>
                    <a:pt x="563" y="102"/>
                  </a:lnTo>
                  <a:lnTo>
                    <a:pt x="531" y="98"/>
                  </a:lnTo>
                  <a:lnTo>
                    <a:pt x="496" y="98"/>
                  </a:lnTo>
                  <a:lnTo>
                    <a:pt x="463" y="100"/>
                  </a:lnTo>
                  <a:lnTo>
                    <a:pt x="435" y="100"/>
                  </a:lnTo>
                  <a:lnTo>
                    <a:pt x="351" y="100"/>
                  </a:lnTo>
                  <a:lnTo>
                    <a:pt x="326" y="100"/>
                  </a:lnTo>
                  <a:lnTo>
                    <a:pt x="254" y="98"/>
                  </a:lnTo>
                  <a:lnTo>
                    <a:pt x="208" y="100"/>
                  </a:lnTo>
                  <a:lnTo>
                    <a:pt x="84" y="97"/>
                  </a:lnTo>
                  <a:lnTo>
                    <a:pt x="15" y="98"/>
                  </a:lnTo>
                  <a:lnTo>
                    <a:pt x="3" y="90"/>
                  </a:lnTo>
                  <a:lnTo>
                    <a:pt x="0" y="78"/>
                  </a:lnTo>
                  <a:lnTo>
                    <a:pt x="0" y="65"/>
                  </a:lnTo>
                  <a:lnTo>
                    <a:pt x="0" y="52"/>
                  </a:lnTo>
                </a:path>
              </a:pathLst>
            </a:custGeom>
            <a:solidFill>
              <a:schemeClr val="bg1"/>
            </a:solidFill>
            <a:ln w="9525">
              <a:noFill/>
              <a:round/>
              <a:headEnd type="none" w="sm" len="sm"/>
              <a:tailEnd type="none" w="sm" len="sm"/>
            </a:ln>
            <a:effectLst/>
          </p:spPr>
          <p:txBody>
            <a:bodyPr/>
            <a:lstStyle/>
            <a:p>
              <a:endParaRPr lang="de-DE"/>
            </a:p>
          </p:txBody>
        </p:sp>
      </p:grpSp>
      <p:sp>
        <p:nvSpPr>
          <p:cNvPr id="209942" name="Rectangle 22"/>
          <p:cNvSpPr>
            <a:spLocks noGrp="1" noChangeArrowheads="1"/>
          </p:cNvSpPr>
          <p:nvPr>
            <p:ph type="ctrTitle" sz="quarter"/>
          </p:nvPr>
        </p:nvSpPr>
        <p:spPr>
          <a:xfrm>
            <a:off x="685800" y="2286000"/>
            <a:ext cx="7772400" cy="1143000"/>
          </a:xfrm>
          <a:ln w="12700" cap="sq">
            <a:headEnd type="none" w="sm" len="sm"/>
            <a:tailEnd type="none" w="sm" len="sm"/>
          </a:ln>
        </p:spPr>
        <p:txBody>
          <a:bodyPr lIns="91440" tIns="45720" rIns="91440" bIns="45720"/>
          <a:lstStyle>
            <a:lvl1pPr>
              <a:defRPr/>
            </a:lvl1pPr>
          </a:lstStyle>
          <a:p>
            <a:r>
              <a:rPr lang="de-DE"/>
              <a:t>Klicken Sie, um das Titelformat zu bearbeiten</a:t>
            </a:r>
          </a:p>
        </p:txBody>
      </p:sp>
      <p:sp>
        <p:nvSpPr>
          <p:cNvPr id="209943" name="Rectangle 23"/>
          <p:cNvSpPr>
            <a:spLocks noGrp="1" noChangeArrowheads="1"/>
          </p:cNvSpPr>
          <p:nvPr>
            <p:ph type="subTitle" sz="quarter" idx="1"/>
          </p:nvPr>
        </p:nvSpPr>
        <p:spPr>
          <a:xfrm>
            <a:off x="1371600" y="3886200"/>
            <a:ext cx="6400800" cy="1752600"/>
          </a:xfrm>
          <a:ln w="12700" cap="sq">
            <a:headEnd type="none" w="sm" len="sm"/>
            <a:tailEnd type="none" w="sm" len="sm"/>
          </a:ln>
        </p:spPr>
        <p:txBody>
          <a:bodyPr lIns="91440" tIns="45720" rIns="91440" bIns="45720"/>
          <a:lstStyle>
            <a:lvl1pPr marL="0" indent="0" algn="ctr">
              <a:buFont typeface="Wingdings" pitchFamily="2" charset="2"/>
              <a:buNone/>
              <a:defRPr/>
            </a:lvl1pPr>
          </a:lstStyle>
          <a:p>
            <a:r>
              <a:rPr lang="de-DE"/>
              <a:t>Klicken Sie, um das Format des Untertitelmasters zu bearbeiten</a:t>
            </a:r>
          </a:p>
        </p:txBody>
      </p:sp>
      <p:sp>
        <p:nvSpPr>
          <p:cNvPr id="209944" name="Rectangle 24"/>
          <p:cNvSpPr>
            <a:spLocks noGrp="1" noChangeArrowheads="1"/>
          </p:cNvSpPr>
          <p:nvPr>
            <p:ph type="dt" sz="quarter" idx="2"/>
          </p:nvPr>
        </p:nvSpPr>
        <p:spPr/>
        <p:txBody>
          <a:bodyPr/>
          <a:lstStyle>
            <a:lvl1pPr>
              <a:defRPr/>
            </a:lvl1pPr>
          </a:lstStyle>
          <a:p>
            <a:fld id="{60B38728-2B9A-4DA5-AB7A-7CBE83C0A249}" type="datetime1">
              <a:rPr lang="de-DE"/>
              <a:pPr/>
              <a:t>01.06.2011</a:t>
            </a:fld>
            <a:endParaRPr lang="de-DE"/>
          </a:p>
        </p:txBody>
      </p:sp>
      <p:sp>
        <p:nvSpPr>
          <p:cNvPr id="209945" name="Rectangle 25"/>
          <p:cNvSpPr>
            <a:spLocks noGrp="1" noChangeArrowheads="1"/>
          </p:cNvSpPr>
          <p:nvPr>
            <p:ph type="ftr" sz="quarter" idx="3"/>
          </p:nvPr>
        </p:nvSpPr>
        <p:spPr/>
        <p:txBody>
          <a:bodyPr/>
          <a:lstStyle>
            <a:lvl1pPr>
              <a:defRPr/>
            </a:lvl1pPr>
          </a:lstStyle>
          <a:p>
            <a:r>
              <a:rPr lang="de-DE"/>
              <a:t>© RA Michael Hoffmann</a:t>
            </a:r>
          </a:p>
        </p:txBody>
      </p:sp>
      <p:sp>
        <p:nvSpPr>
          <p:cNvPr id="209946" name="Rectangle 26"/>
          <p:cNvSpPr>
            <a:spLocks noGrp="1" noChangeArrowheads="1"/>
          </p:cNvSpPr>
          <p:nvPr>
            <p:ph type="sldNum" sz="quarter" idx="4"/>
          </p:nvPr>
        </p:nvSpPr>
        <p:spPr/>
        <p:txBody>
          <a:bodyPr/>
          <a:lstStyle>
            <a:lvl1pPr>
              <a:defRPr/>
            </a:lvl1pPr>
          </a:lstStyle>
          <a:p>
            <a:fld id="{97E15032-B814-4450-972A-7CA296B9A1D8}" type="slidenum">
              <a:rPr lang="de-DE"/>
              <a:pPr/>
              <a:t>‹Nr.›</a:t>
            </a:fld>
            <a:endParaRPr lang="de-DE"/>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fld id="{ECEC1D12-B635-4ED7-BBAB-EE25D5BFCF06}" type="datetime1">
              <a:rPr lang="de-DE"/>
              <a:pPr/>
              <a:t>01.06.2011</a:t>
            </a:fld>
            <a:endParaRPr lang="de-DE"/>
          </a:p>
        </p:txBody>
      </p:sp>
      <p:sp>
        <p:nvSpPr>
          <p:cNvPr id="5" name="Fußzeilenplatzhalter 4"/>
          <p:cNvSpPr>
            <a:spLocks noGrp="1"/>
          </p:cNvSpPr>
          <p:nvPr>
            <p:ph type="ftr" sz="quarter" idx="11"/>
          </p:nvPr>
        </p:nvSpPr>
        <p:spPr/>
        <p:txBody>
          <a:bodyPr/>
          <a:lstStyle>
            <a:lvl1pPr>
              <a:defRPr/>
            </a:lvl1pPr>
          </a:lstStyle>
          <a:p>
            <a:r>
              <a:rPr lang="de-DE"/>
              <a:t>© RA Michael Hoffmann</a:t>
            </a:r>
          </a:p>
        </p:txBody>
      </p:sp>
      <p:sp>
        <p:nvSpPr>
          <p:cNvPr id="6" name="Foliennummernplatzhalter 5"/>
          <p:cNvSpPr>
            <a:spLocks noGrp="1"/>
          </p:cNvSpPr>
          <p:nvPr>
            <p:ph type="sldNum" sz="quarter" idx="12"/>
          </p:nvPr>
        </p:nvSpPr>
        <p:spPr/>
        <p:txBody>
          <a:bodyPr/>
          <a:lstStyle>
            <a:lvl1pPr>
              <a:defRPr/>
            </a:lvl1pPr>
          </a:lstStyle>
          <a:p>
            <a:fld id="{AE52211F-B452-4A36-A7FB-70EF1E03FE99}" type="slidenum">
              <a:rPr lang="de-DE"/>
              <a:pPr/>
              <a:t>‹Nr.›</a:t>
            </a:fld>
            <a:endParaRPr lang="de-DE"/>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807200" y="889000"/>
            <a:ext cx="2224088" cy="536257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134938" y="889000"/>
            <a:ext cx="6519862" cy="536257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fld id="{891CF18A-4921-4033-9202-8AC38835232F}" type="datetime1">
              <a:rPr lang="de-DE"/>
              <a:pPr/>
              <a:t>01.06.2011</a:t>
            </a:fld>
            <a:endParaRPr lang="de-DE"/>
          </a:p>
        </p:txBody>
      </p:sp>
      <p:sp>
        <p:nvSpPr>
          <p:cNvPr id="5" name="Fußzeilenplatzhalter 4"/>
          <p:cNvSpPr>
            <a:spLocks noGrp="1"/>
          </p:cNvSpPr>
          <p:nvPr>
            <p:ph type="ftr" sz="quarter" idx="11"/>
          </p:nvPr>
        </p:nvSpPr>
        <p:spPr/>
        <p:txBody>
          <a:bodyPr/>
          <a:lstStyle>
            <a:lvl1pPr>
              <a:defRPr/>
            </a:lvl1pPr>
          </a:lstStyle>
          <a:p>
            <a:r>
              <a:rPr lang="de-DE"/>
              <a:t>© RA Michael Hoffmann</a:t>
            </a:r>
          </a:p>
        </p:txBody>
      </p:sp>
      <p:sp>
        <p:nvSpPr>
          <p:cNvPr id="6" name="Foliennummernplatzhalter 5"/>
          <p:cNvSpPr>
            <a:spLocks noGrp="1"/>
          </p:cNvSpPr>
          <p:nvPr>
            <p:ph type="sldNum" sz="quarter" idx="12"/>
          </p:nvPr>
        </p:nvSpPr>
        <p:spPr/>
        <p:txBody>
          <a:bodyPr/>
          <a:lstStyle>
            <a:lvl1pPr>
              <a:defRPr/>
            </a:lvl1pPr>
          </a:lstStyle>
          <a:p>
            <a:fld id="{A8A2557A-51E6-43FD-BD7E-6CC77EF16C29}" type="slidenum">
              <a:rPr lang="de-DE"/>
              <a:pPr/>
              <a:t>‹Nr.›</a:t>
            </a:fld>
            <a:endParaRPr lang="de-DE"/>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fld id="{12830654-2DD3-402A-947F-BCF8B8235F05}" type="datetime1">
              <a:rPr lang="de-DE"/>
              <a:pPr/>
              <a:t>01.06.2011</a:t>
            </a:fld>
            <a:endParaRPr lang="de-DE"/>
          </a:p>
        </p:txBody>
      </p:sp>
      <p:sp>
        <p:nvSpPr>
          <p:cNvPr id="5" name="Fußzeilenplatzhalter 4"/>
          <p:cNvSpPr>
            <a:spLocks noGrp="1"/>
          </p:cNvSpPr>
          <p:nvPr>
            <p:ph type="ftr" sz="quarter" idx="11"/>
          </p:nvPr>
        </p:nvSpPr>
        <p:spPr/>
        <p:txBody>
          <a:bodyPr/>
          <a:lstStyle>
            <a:lvl1pPr>
              <a:defRPr/>
            </a:lvl1pPr>
          </a:lstStyle>
          <a:p>
            <a:r>
              <a:rPr lang="de-DE"/>
              <a:t>© RA Michael Hoffmann</a:t>
            </a:r>
          </a:p>
        </p:txBody>
      </p:sp>
      <p:sp>
        <p:nvSpPr>
          <p:cNvPr id="6" name="Foliennummernplatzhalter 5"/>
          <p:cNvSpPr>
            <a:spLocks noGrp="1"/>
          </p:cNvSpPr>
          <p:nvPr>
            <p:ph type="sldNum" sz="quarter" idx="12"/>
          </p:nvPr>
        </p:nvSpPr>
        <p:spPr/>
        <p:txBody>
          <a:bodyPr/>
          <a:lstStyle>
            <a:lvl1pPr>
              <a:defRPr/>
            </a:lvl1pPr>
          </a:lstStyle>
          <a:p>
            <a:fld id="{ADC47834-4635-485D-8B39-030D500428D7}" type="slidenum">
              <a:rPr lang="de-DE"/>
              <a:pPr/>
              <a:t>‹Nr.›</a:t>
            </a:fld>
            <a:endParaRPr lang="de-DE"/>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lvl1pPr>
              <a:defRPr/>
            </a:lvl1pPr>
          </a:lstStyle>
          <a:p>
            <a:fld id="{FE003829-8FFF-4D0D-8558-1B32A1599A66}" type="datetime1">
              <a:rPr lang="de-DE"/>
              <a:pPr/>
              <a:t>01.06.2011</a:t>
            </a:fld>
            <a:endParaRPr lang="de-DE"/>
          </a:p>
        </p:txBody>
      </p:sp>
      <p:sp>
        <p:nvSpPr>
          <p:cNvPr id="5" name="Fußzeilenplatzhalter 4"/>
          <p:cNvSpPr>
            <a:spLocks noGrp="1"/>
          </p:cNvSpPr>
          <p:nvPr>
            <p:ph type="ftr" sz="quarter" idx="11"/>
          </p:nvPr>
        </p:nvSpPr>
        <p:spPr/>
        <p:txBody>
          <a:bodyPr/>
          <a:lstStyle>
            <a:lvl1pPr>
              <a:defRPr/>
            </a:lvl1pPr>
          </a:lstStyle>
          <a:p>
            <a:r>
              <a:rPr lang="de-DE"/>
              <a:t>© RA Michael Hoffmann</a:t>
            </a:r>
          </a:p>
        </p:txBody>
      </p:sp>
      <p:sp>
        <p:nvSpPr>
          <p:cNvPr id="6" name="Foliennummernplatzhalter 5"/>
          <p:cNvSpPr>
            <a:spLocks noGrp="1"/>
          </p:cNvSpPr>
          <p:nvPr>
            <p:ph type="sldNum" sz="quarter" idx="12"/>
          </p:nvPr>
        </p:nvSpPr>
        <p:spPr/>
        <p:txBody>
          <a:bodyPr/>
          <a:lstStyle>
            <a:lvl1pPr>
              <a:defRPr/>
            </a:lvl1pPr>
          </a:lstStyle>
          <a:p>
            <a:fld id="{0B2197DD-724C-4EF2-A27D-6B38C81D4917}" type="slidenum">
              <a:rPr lang="de-DE"/>
              <a:pPr/>
              <a:t>‹Nr.›</a:t>
            </a:fld>
            <a:endParaRPr lang="de-DE"/>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134938" y="2116138"/>
            <a:ext cx="4371975" cy="4135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59313" y="2116138"/>
            <a:ext cx="4371975" cy="4135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lvl1pPr>
              <a:defRPr/>
            </a:lvl1pPr>
          </a:lstStyle>
          <a:p>
            <a:fld id="{ED0C6F80-3B31-429D-B4AA-DB54F24BCAE2}" type="datetime1">
              <a:rPr lang="de-DE"/>
              <a:pPr/>
              <a:t>01.06.2011</a:t>
            </a:fld>
            <a:endParaRPr lang="de-DE"/>
          </a:p>
        </p:txBody>
      </p:sp>
      <p:sp>
        <p:nvSpPr>
          <p:cNvPr id="6" name="Fußzeilenplatzhalter 5"/>
          <p:cNvSpPr>
            <a:spLocks noGrp="1"/>
          </p:cNvSpPr>
          <p:nvPr>
            <p:ph type="ftr" sz="quarter" idx="11"/>
          </p:nvPr>
        </p:nvSpPr>
        <p:spPr/>
        <p:txBody>
          <a:bodyPr/>
          <a:lstStyle>
            <a:lvl1pPr>
              <a:defRPr/>
            </a:lvl1pPr>
          </a:lstStyle>
          <a:p>
            <a:r>
              <a:rPr lang="de-DE"/>
              <a:t>© RA Michael Hoffmann</a:t>
            </a:r>
          </a:p>
        </p:txBody>
      </p:sp>
      <p:sp>
        <p:nvSpPr>
          <p:cNvPr id="7" name="Foliennummernplatzhalter 6"/>
          <p:cNvSpPr>
            <a:spLocks noGrp="1"/>
          </p:cNvSpPr>
          <p:nvPr>
            <p:ph type="sldNum" sz="quarter" idx="12"/>
          </p:nvPr>
        </p:nvSpPr>
        <p:spPr/>
        <p:txBody>
          <a:bodyPr/>
          <a:lstStyle>
            <a:lvl1pPr>
              <a:defRPr/>
            </a:lvl1pPr>
          </a:lstStyle>
          <a:p>
            <a:fld id="{8E13F5D0-4C46-421F-A257-A3CE0FF4CBD5}" type="slidenum">
              <a:rPr lang="de-DE"/>
              <a:pPr/>
              <a:t>‹Nr.›</a:t>
            </a:fld>
            <a:endParaRPr lang="de-DE"/>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lvl1pPr>
              <a:defRPr/>
            </a:lvl1pPr>
          </a:lstStyle>
          <a:p>
            <a:fld id="{3386D8ED-DFAE-4E76-8677-1C7B0F7AC15A}" type="datetime1">
              <a:rPr lang="de-DE"/>
              <a:pPr/>
              <a:t>01.06.2011</a:t>
            </a:fld>
            <a:endParaRPr lang="de-DE"/>
          </a:p>
        </p:txBody>
      </p:sp>
      <p:sp>
        <p:nvSpPr>
          <p:cNvPr id="8" name="Fußzeilenplatzhalter 7"/>
          <p:cNvSpPr>
            <a:spLocks noGrp="1"/>
          </p:cNvSpPr>
          <p:nvPr>
            <p:ph type="ftr" sz="quarter" idx="11"/>
          </p:nvPr>
        </p:nvSpPr>
        <p:spPr/>
        <p:txBody>
          <a:bodyPr/>
          <a:lstStyle>
            <a:lvl1pPr>
              <a:defRPr/>
            </a:lvl1pPr>
          </a:lstStyle>
          <a:p>
            <a:r>
              <a:rPr lang="de-DE"/>
              <a:t>© RA Michael Hoffmann</a:t>
            </a:r>
          </a:p>
        </p:txBody>
      </p:sp>
      <p:sp>
        <p:nvSpPr>
          <p:cNvPr id="9" name="Foliennummernplatzhalter 8"/>
          <p:cNvSpPr>
            <a:spLocks noGrp="1"/>
          </p:cNvSpPr>
          <p:nvPr>
            <p:ph type="sldNum" sz="quarter" idx="12"/>
          </p:nvPr>
        </p:nvSpPr>
        <p:spPr/>
        <p:txBody>
          <a:bodyPr/>
          <a:lstStyle>
            <a:lvl1pPr>
              <a:defRPr/>
            </a:lvl1pPr>
          </a:lstStyle>
          <a:p>
            <a:fld id="{2E449250-535D-4433-824E-728D85AC7568}" type="slidenum">
              <a:rPr lang="de-DE"/>
              <a:pPr/>
              <a:t>‹Nr.›</a:t>
            </a:fld>
            <a:endParaRPr lang="de-DE"/>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lvl1pPr>
              <a:defRPr/>
            </a:lvl1pPr>
          </a:lstStyle>
          <a:p>
            <a:fld id="{B85F828C-893D-42A6-9420-99217B4446B4}" type="datetime1">
              <a:rPr lang="de-DE"/>
              <a:pPr/>
              <a:t>01.06.2011</a:t>
            </a:fld>
            <a:endParaRPr lang="de-DE"/>
          </a:p>
        </p:txBody>
      </p:sp>
      <p:sp>
        <p:nvSpPr>
          <p:cNvPr id="4" name="Fußzeilenplatzhalter 3"/>
          <p:cNvSpPr>
            <a:spLocks noGrp="1"/>
          </p:cNvSpPr>
          <p:nvPr>
            <p:ph type="ftr" sz="quarter" idx="11"/>
          </p:nvPr>
        </p:nvSpPr>
        <p:spPr/>
        <p:txBody>
          <a:bodyPr/>
          <a:lstStyle>
            <a:lvl1pPr>
              <a:defRPr/>
            </a:lvl1pPr>
          </a:lstStyle>
          <a:p>
            <a:r>
              <a:rPr lang="de-DE"/>
              <a:t>© RA Michael Hoffmann</a:t>
            </a:r>
          </a:p>
        </p:txBody>
      </p:sp>
      <p:sp>
        <p:nvSpPr>
          <p:cNvPr id="5" name="Foliennummernplatzhalter 4"/>
          <p:cNvSpPr>
            <a:spLocks noGrp="1"/>
          </p:cNvSpPr>
          <p:nvPr>
            <p:ph type="sldNum" sz="quarter" idx="12"/>
          </p:nvPr>
        </p:nvSpPr>
        <p:spPr/>
        <p:txBody>
          <a:bodyPr/>
          <a:lstStyle>
            <a:lvl1pPr>
              <a:defRPr/>
            </a:lvl1pPr>
          </a:lstStyle>
          <a:p>
            <a:fld id="{008F7E79-2974-409D-8152-971D45824476}" type="slidenum">
              <a:rPr lang="de-DE"/>
              <a:pPr/>
              <a:t>‹Nr.›</a:t>
            </a:fld>
            <a:endParaRPr lang="de-DE"/>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fld id="{B5F58885-084C-4505-AB11-EDB59D7F68FB}" type="datetime1">
              <a:rPr lang="de-DE"/>
              <a:pPr/>
              <a:t>01.06.2011</a:t>
            </a:fld>
            <a:endParaRPr lang="de-DE"/>
          </a:p>
        </p:txBody>
      </p:sp>
      <p:sp>
        <p:nvSpPr>
          <p:cNvPr id="3" name="Fußzeilenplatzhalter 2"/>
          <p:cNvSpPr>
            <a:spLocks noGrp="1"/>
          </p:cNvSpPr>
          <p:nvPr>
            <p:ph type="ftr" sz="quarter" idx="11"/>
          </p:nvPr>
        </p:nvSpPr>
        <p:spPr/>
        <p:txBody>
          <a:bodyPr/>
          <a:lstStyle>
            <a:lvl1pPr>
              <a:defRPr/>
            </a:lvl1pPr>
          </a:lstStyle>
          <a:p>
            <a:r>
              <a:rPr lang="de-DE"/>
              <a:t>© RA Michael Hoffmann</a:t>
            </a:r>
          </a:p>
        </p:txBody>
      </p:sp>
      <p:sp>
        <p:nvSpPr>
          <p:cNvPr id="4" name="Foliennummernplatzhalter 3"/>
          <p:cNvSpPr>
            <a:spLocks noGrp="1"/>
          </p:cNvSpPr>
          <p:nvPr>
            <p:ph type="sldNum" sz="quarter" idx="12"/>
          </p:nvPr>
        </p:nvSpPr>
        <p:spPr/>
        <p:txBody>
          <a:bodyPr/>
          <a:lstStyle>
            <a:lvl1pPr>
              <a:defRPr/>
            </a:lvl1pPr>
          </a:lstStyle>
          <a:p>
            <a:fld id="{C7BA9459-D4C6-4369-87F3-132332FD1764}" type="slidenum">
              <a:rPr lang="de-DE"/>
              <a:pPr/>
              <a:t>‹Nr.›</a:t>
            </a:fld>
            <a:endParaRPr lang="de-DE"/>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lvl1pPr>
              <a:defRPr/>
            </a:lvl1pPr>
          </a:lstStyle>
          <a:p>
            <a:fld id="{BD1E2889-6FC8-4A83-9E92-1533664AB561}" type="datetime1">
              <a:rPr lang="de-DE"/>
              <a:pPr/>
              <a:t>01.06.2011</a:t>
            </a:fld>
            <a:endParaRPr lang="de-DE"/>
          </a:p>
        </p:txBody>
      </p:sp>
      <p:sp>
        <p:nvSpPr>
          <p:cNvPr id="6" name="Fußzeilenplatzhalter 5"/>
          <p:cNvSpPr>
            <a:spLocks noGrp="1"/>
          </p:cNvSpPr>
          <p:nvPr>
            <p:ph type="ftr" sz="quarter" idx="11"/>
          </p:nvPr>
        </p:nvSpPr>
        <p:spPr/>
        <p:txBody>
          <a:bodyPr/>
          <a:lstStyle>
            <a:lvl1pPr>
              <a:defRPr/>
            </a:lvl1pPr>
          </a:lstStyle>
          <a:p>
            <a:r>
              <a:rPr lang="de-DE"/>
              <a:t>© RA Michael Hoffmann</a:t>
            </a:r>
          </a:p>
        </p:txBody>
      </p:sp>
      <p:sp>
        <p:nvSpPr>
          <p:cNvPr id="7" name="Foliennummernplatzhalter 6"/>
          <p:cNvSpPr>
            <a:spLocks noGrp="1"/>
          </p:cNvSpPr>
          <p:nvPr>
            <p:ph type="sldNum" sz="quarter" idx="12"/>
          </p:nvPr>
        </p:nvSpPr>
        <p:spPr/>
        <p:txBody>
          <a:bodyPr/>
          <a:lstStyle>
            <a:lvl1pPr>
              <a:defRPr/>
            </a:lvl1pPr>
          </a:lstStyle>
          <a:p>
            <a:fld id="{17B3D683-2F98-4E30-B56D-F7DEB959D18B}" type="slidenum">
              <a:rPr lang="de-DE"/>
              <a:pPr/>
              <a:t>‹Nr.›</a:t>
            </a:fld>
            <a:endParaRPr lang="de-DE"/>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lvl1pPr>
              <a:defRPr/>
            </a:lvl1pPr>
          </a:lstStyle>
          <a:p>
            <a:fld id="{1A406510-2CEA-4010-B284-5384A11B2FAE}" type="datetime1">
              <a:rPr lang="de-DE"/>
              <a:pPr/>
              <a:t>01.06.2011</a:t>
            </a:fld>
            <a:endParaRPr lang="de-DE"/>
          </a:p>
        </p:txBody>
      </p:sp>
      <p:sp>
        <p:nvSpPr>
          <p:cNvPr id="6" name="Fußzeilenplatzhalter 5"/>
          <p:cNvSpPr>
            <a:spLocks noGrp="1"/>
          </p:cNvSpPr>
          <p:nvPr>
            <p:ph type="ftr" sz="quarter" idx="11"/>
          </p:nvPr>
        </p:nvSpPr>
        <p:spPr/>
        <p:txBody>
          <a:bodyPr/>
          <a:lstStyle>
            <a:lvl1pPr>
              <a:defRPr/>
            </a:lvl1pPr>
          </a:lstStyle>
          <a:p>
            <a:r>
              <a:rPr lang="de-DE"/>
              <a:t>© RA Michael Hoffmann</a:t>
            </a:r>
          </a:p>
        </p:txBody>
      </p:sp>
      <p:sp>
        <p:nvSpPr>
          <p:cNvPr id="7" name="Foliennummernplatzhalter 6"/>
          <p:cNvSpPr>
            <a:spLocks noGrp="1"/>
          </p:cNvSpPr>
          <p:nvPr>
            <p:ph type="sldNum" sz="quarter" idx="12"/>
          </p:nvPr>
        </p:nvSpPr>
        <p:spPr/>
        <p:txBody>
          <a:bodyPr/>
          <a:lstStyle>
            <a:lvl1pPr>
              <a:defRPr/>
            </a:lvl1pPr>
          </a:lstStyle>
          <a:p>
            <a:fld id="{3601C8FD-A9FD-416B-8288-DBDDA99D0C66}" type="slidenum">
              <a:rPr lang="de-DE"/>
              <a:pPr/>
              <a:t>‹Nr.›</a:t>
            </a:fld>
            <a:endParaRPr lang="de-DE"/>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6B2300"/>
            </a:gs>
            <a:gs pos="100000">
              <a:schemeClr val="bg1"/>
            </a:gs>
          </a:gsLst>
          <a:lin ang="5400000" scaled="1"/>
        </a:gradFill>
        <a:effectLst/>
      </p:bgPr>
    </p:bg>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bwMode="auto">
          <a:xfrm>
            <a:off x="134938" y="889000"/>
            <a:ext cx="8885237" cy="11557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de-DE" smtClean="0"/>
              <a:t>Klicken Sie, um das Titelformat zu bearbeiten</a:t>
            </a:r>
          </a:p>
        </p:txBody>
      </p:sp>
      <p:sp>
        <p:nvSpPr>
          <p:cNvPr id="208899" name="Rectangle 3"/>
          <p:cNvSpPr>
            <a:spLocks noGrp="1" noChangeArrowheads="1"/>
          </p:cNvSpPr>
          <p:nvPr>
            <p:ph type="body" idx="1"/>
          </p:nvPr>
        </p:nvSpPr>
        <p:spPr bwMode="auto">
          <a:xfrm>
            <a:off x="134938" y="2116138"/>
            <a:ext cx="8896350" cy="4135437"/>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de-DE" smtClean="0"/>
              <a:t>Klicken Sie, um die Formate des Vorlagentextes zu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208900" name="Freeform 4"/>
          <p:cNvSpPr>
            <a:spLocks/>
          </p:cNvSpPr>
          <p:nvPr/>
        </p:nvSpPr>
        <p:spPr bwMode="auto">
          <a:xfrm>
            <a:off x="3587750" y="53975"/>
            <a:ext cx="1982788" cy="654050"/>
          </a:xfrm>
          <a:custGeom>
            <a:avLst/>
            <a:gdLst/>
            <a:ahLst/>
            <a:cxnLst>
              <a:cxn ang="0">
                <a:pos x="16" y="67"/>
              </a:cxn>
              <a:cxn ang="0">
                <a:pos x="26" y="62"/>
              </a:cxn>
              <a:cxn ang="0">
                <a:pos x="452" y="62"/>
              </a:cxn>
              <a:cxn ang="0">
                <a:pos x="483" y="40"/>
              </a:cxn>
              <a:cxn ang="0">
                <a:pos x="505" y="27"/>
              </a:cxn>
              <a:cxn ang="0">
                <a:pos x="526" y="17"/>
              </a:cxn>
              <a:cxn ang="0">
                <a:pos x="552" y="11"/>
              </a:cxn>
              <a:cxn ang="0">
                <a:pos x="578" y="5"/>
              </a:cxn>
              <a:cxn ang="0">
                <a:pos x="605" y="2"/>
              </a:cxn>
              <a:cxn ang="0">
                <a:pos x="639" y="0"/>
              </a:cxn>
              <a:cxn ang="0">
                <a:pos x="678" y="5"/>
              </a:cxn>
              <a:cxn ang="0">
                <a:pos x="714" y="15"/>
              </a:cxn>
              <a:cxn ang="0">
                <a:pos x="740" y="27"/>
              </a:cxn>
              <a:cxn ang="0">
                <a:pos x="768" y="40"/>
              </a:cxn>
              <a:cxn ang="0">
                <a:pos x="786" y="51"/>
              </a:cxn>
              <a:cxn ang="0">
                <a:pos x="802" y="64"/>
              </a:cxn>
              <a:cxn ang="0">
                <a:pos x="1209" y="62"/>
              </a:cxn>
              <a:cxn ang="0">
                <a:pos x="1223" y="66"/>
              </a:cxn>
              <a:cxn ang="0">
                <a:pos x="1233" y="73"/>
              </a:cxn>
              <a:cxn ang="0">
                <a:pos x="1242" y="91"/>
              </a:cxn>
              <a:cxn ang="0">
                <a:pos x="1246" y="112"/>
              </a:cxn>
              <a:cxn ang="0">
                <a:pos x="1248" y="137"/>
              </a:cxn>
              <a:cxn ang="0">
                <a:pos x="1248" y="349"/>
              </a:cxn>
              <a:cxn ang="0">
                <a:pos x="809" y="350"/>
              </a:cxn>
              <a:cxn ang="0">
                <a:pos x="700" y="409"/>
              </a:cxn>
              <a:cxn ang="0">
                <a:pos x="523" y="411"/>
              </a:cxn>
              <a:cxn ang="0">
                <a:pos x="437" y="346"/>
              </a:cxn>
              <a:cxn ang="0">
                <a:pos x="46" y="349"/>
              </a:cxn>
              <a:cxn ang="0">
                <a:pos x="0" y="349"/>
              </a:cxn>
              <a:cxn ang="0">
                <a:pos x="0" y="152"/>
              </a:cxn>
              <a:cxn ang="0">
                <a:pos x="0" y="123"/>
              </a:cxn>
              <a:cxn ang="0">
                <a:pos x="5" y="94"/>
              </a:cxn>
              <a:cxn ang="0">
                <a:pos x="9" y="80"/>
              </a:cxn>
              <a:cxn ang="0">
                <a:pos x="16" y="67"/>
              </a:cxn>
            </a:cxnLst>
            <a:rect l="0" t="0" r="r" b="b"/>
            <a:pathLst>
              <a:path w="1249" h="412">
                <a:moveTo>
                  <a:pt x="16" y="67"/>
                </a:moveTo>
                <a:lnTo>
                  <a:pt x="26" y="62"/>
                </a:lnTo>
                <a:lnTo>
                  <a:pt x="452" y="62"/>
                </a:lnTo>
                <a:lnTo>
                  <a:pt x="483" y="40"/>
                </a:lnTo>
                <a:lnTo>
                  <a:pt x="505" y="27"/>
                </a:lnTo>
                <a:lnTo>
                  <a:pt x="526" y="17"/>
                </a:lnTo>
                <a:lnTo>
                  <a:pt x="552" y="11"/>
                </a:lnTo>
                <a:lnTo>
                  <a:pt x="578" y="5"/>
                </a:lnTo>
                <a:lnTo>
                  <a:pt x="605" y="2"/>
                </a:lnTo>
                <a:lnTo>
                  <a:pt x="639" y="0"/>
                </a:lnTo>
                <a:lnTo>
                  <a:pt x="678" y="5"/>
                </a:lnTo>
                <a:lnTo>
                  <a:pt x="714" y="15"/>
                </a:lnTo>
                <a:lnTo>
                  <a:pt x="740" y="27"/>
                </a:lnTo>
                <a:lnTo>
                  <a:pt x="768" y="40"/>
                </a:lnTo>
                <a:lnTo>
                  <a:pt x="786" y="51"/>
                </a:lnTo>
                <a:lnTo>
                  <a:pt x="802" y="64"/>
                </a:lnTo>
                <a:lnTo>
                  <a:pt x="1209" y="62"/>
                </a:lnTo>
                <a:lnTo>
                  <a:pt x="1223" y="66"/>
                </a:lnTo>
                <a:lnTo>
                  <a:pt x="1233" y="73"/>
                </a:lnTo>
                <a:lnTo>
                  <a:pt x="1242" y="91"/>
                </a:lnTo>
                <a:lnTo>
                  <a:pt x="1246" y="112"/>
                </a:lnTo>
                <a:lnTo>
                  <a:pt x="1248" y="137"/>
                </a:lnTo>
                <a:lnTo>
                  <a:pt x="1248" y="349"/>
                </a:lnTo>
                <a:lnTo>
                  <a:pt x="809" y="350"/>
                </a:lnTo>
                <a:lnTo>
                  <a:pt x="700" y="409"/>
                </a:lnTo>
                <a:lnTo>
                  <a:pt x="523" y="411"/>
                </a:lnTo>
                <a:lnTo>
                  <a:pt x="437" y="346"/>
                </a:lnTo>
                <a:lnTo>
                  <a:pt x="46" y="349"/>
                </a:lnTo>
                <a:lnTo>
                  <a:pt x="0" y="349"/>
                </a:lnTo>
                <a:lnTo>
                  <a:pt x="0" y="152"/>
                </a:lnTo>
                <a:lnTo>
                  <a:pt x="0" y="123"/>
                </a:lnTo>
                <a:lnTo>
                  <a:pt x="5" y="94"/>
                </a:lnTo>
                <a:lnTo>
                  <a:pt x="9" y="80"/>
                </a:lnTo>
                <a:lnTo>
                  <a:pt x="16" y="67"/>
                </a:lnTo>
              </a:path>
            </a:pathLst>
          </a:custGeom>
          <a:gradFill rotWithShape="0">
            <a:gsLst>
              <a:gs pos="0">
                <a:srgbClr val="00CCFF"/>
              </a:gs>
              <a:gs pos="50000">
                <a:srgbClr val="FFFFFF"/>
              </a:gs>
              <a:gs pos="100000">
                <a:srgbClr val="00CCFF"/>
              </a:gs>
            </a:gsLst>
            <a:lin ang="0" scaled="1"/>
          </a:gradFill>
          <a:ln w="9525">
            <a:noFill/>
            <a:round/>
            <a:headEnd type="none" w="sm" len="sm"/>
            <a:tailEnd type="none" w="sm" len="sm"/>
          </a:ln>
          <a:effectLst/>
        </p:spPr>
        <p:txBody>
          <a:bodyPr/>
          <a:lstStyle/>
          <a:p>
            <a:endParaRPr lang="de-DE"/>
          </a:p>
        </p:txBody>
      </p:sp>
      <p:sp>
        <p:nvSpPr>
          <p:cNvPr id="208901" name="Oval 5"/>
          <p:cNvSpPr>
            <a:spLocks noChangeArrowheads="1"/>
          </p:cNvSpPr>
          <p:nvPr/>
        </p:nvSpPr>
        <p:spPr bwMode="auto">
          <a:xfrm>
            <a:off x="4205288" y="61913"/>
            <a:ext cx="766762" cy="673100"/>
          </a:xfrm>
          <a:prstGeom prst="ellipse">
            <a:avLst/>
          </a:prstGeom>
          <a:gradFill rotWithShape="0">
            <a:gsLst>
              <a:gs pos="0">
                <a:srgbClr val="00CCFF"/>
              </a:gs>
              <a:gs pos="100000">
                <a:srgbClr val="FFFFFF"/>
              </a:gs>
            </a:gsLst>
            <a:path path="shape">
              <a:fillToRect l="50000" t="50000" r="50000" b="50000"/>
            </a:path>
          </a:gradFill>
          <a:ln w="9525">
            <a:noFill/>
            <a:round/>
            <a:headEnd/>
            <a:tailEnd/>
          </a:ln>
          <a:effectLst/>
        </p:spPr>
        <p:txBody>
          <a:bodyPr/>
          <a:lstStyle/>
          <a:p>
            <a:pPr algn="ctr"/>
            <a:endParaRPr kumimoji="1" lang="de-DE"/>
          </a:p>
        </p:txBody>
      </p:sp>
      <p:sp>
        <p:nvSpPr>
          <p:cNvPr id="208902" name="Freeform 6"/>
          <p:cNvSpPr>
            <a:spLocks/>
          </p:cNvSpPr>
          <p:nvPr/>
        </p:nvSpPr>
        <p:spPr bwMode="auto">
          <a:xfrm>
            <a:off x="3586163" y="452438"/>
            <a:ext cx="1984375" cy="304800"/>
          </a:xfrm>
          <a:custGeom>
            <a:avLst/>
            <a:gdLst/>
            <a:ahLst/>
            <a:cxnLst>
              <a:cxn ang="0">
                <a:pos x="60" y="42"/>
              </a:cxn>
              <a:cxn ang="0">
                <a:pos x="98" y="42"/>
              </a:cxn>
              <a:cxn ang="0">
                <a:pos x="128" y="63"/>
              </a:cxn>
              <a:cxn ang="0">
                <a:pos x="176" y="51"/>
              </a:cxn>
              <a:cxn ang="0">
                <a:pos x="231" y="45"/>
              </a:cxn>
              <a:cxn ang="0">
                <a:pos x="269" y="57"/>
              </a:cxn>
              <a:cxn ang="0">
                <a:pos x="311" y="51"/>
              </a:cxn>
              <a:cxn ang="0">
                <a:pos x="378" y="54"/>
              </a:cxn>
              <a:cxn ang="0">
                <a:pos x="420" y="63"/>
              </a:cxn>
              <a:cxn ang="0">
                <a:pos x="483" y="80"/>
              </a:cxn>
              <a:cxn ang="0">
                <a:pos x="513" y="99"/>
              </a:cxn>
              <a:cxn ang="0">
                <a:pos x="536" y="130"/>
              </a:cxn>
              <a:cxn ang="0">
                <a:pos x="578" y="129"/>
              </a:cxn>
              <a:cxn ang="0">
                <a:pos x="617" y="139"/>
              </a:cxn>
              <a:cxn ang="0">
                <a:pos x="651" y="131"/>
              </a:cxn>
              <a:cxn ang="0">
                <a:pos x="688" y="121"/>
              </a:cxn>
              <a:cxn ang="0">
                <a:pos x="728" y="101"/>
              </a:cxn>
              <a:cxn ang="0">
                <a:pos x="769" y="68"/>
              </a:cxn>
              <a:cxn ang="0">
                <a:pos x="814" y="52"/>
              </a:cxn>
              <a:cxn ang="0">
                <a:pos x="844" y="56"/>
              </a:cxn>
              <a:cxn ang="0">
                <a:pos x="881" y="57"/>
              </a:cxn>
              <a:cxn ang="0">
                <a:pos x="933" y="69"/>
              </a:cxn>
              <a:cxn ang="0">
                <a:pos x="963" y="51"/>
              </a:cxn>
              <a:cxn ang="0">
                <a:pos x="989" y="55"/>
              </a:cxn>
              <a:cxn ang="0">
                <a:pos x="1035" y="33"/>
              </a:cxn>
              <a:cxn ang="0">
                <a:pos x="1063" y="35"/>
              </a:cxn>
              <a:cxn ang="0">
                <a:pos x="1096" y="6"/>
              </a:cxn>
              <a:cxn ang="0">
                <a:pos x="1130" y="32"/>
              </a:cxn>
              <a:cxn ang="0">
                <a:pos x="1164" y="0"/>
              </a:cxn>
              <a:cxn ang="0">
                <a:pos x="1195" y="38"/>
              </a:cxn>
              <a:cxn ang="0">
                <a:pos x="1227" y="16"/>
              </a:cxn>
              <a:cxn ang="0">
                <a:pos x="1249" y="28"/>
              </a:cxn>
              <a:cxn ang="0">
                <a:pos x="822" y="144"/>
              </a:cxn>
              <a:cxn ang="0">
                <a:pos x="563" y="191"/>
              </a:cxn>
              <a:cxn ang="0">
                <a:pos x="441" y="98"/>
              </a:cxn>
              <a:cxn ang="0">
                <a:pos x="0" y="19"/>
              </a:cxn>
              <a:cxn ang="0">
                <a:pos x="18" y="33"/>
              </a:cxn>
              <a:cxn ang="0">
                <a:pos x="43" y="38"/>
              </a:cxn>
            </a:cxnLst>
            <a:rect l="0" t="0" r="r" b="b"/>
            <a:pathLst>
              <a:path w="1250" h="192">
                <a:moveTo>
                  <a:pt x="43" y="38"/>
                </a:moveTo>
                <a:lnTo>
                  <a:pt x="60" y="42"/>
                </a:lnTo>
                <a:lnTo>
                  <a:pt x="79" y="38"/>
                </a:lnTo>
                <a:lnTo>
                  <a:pt x="98" y="42"/>
                </a:lnTo>
                <a:lnTo>
                  <a:pt x="112" y="54"/>
                </a:lnTo>
                <a:lnTo>
                  <a:pt x="128" y="63"/>
                </a:lnTo>
                <a:lnTo>
                  <a:pt x="154" y="55"/>
                </a:lnTo>
                <a:lnTo>
                  <a:pt x="176" y="51"/>
                </a:lnTo>
                <a:lnTo>
                  <a:pt x="208" y="51"/>
                </a:lnTo>
                <a:lnTo>
                  <a:pt x="231" y="45"/>
                </a:lnTo>
                <a:lnTo>
                  <a:pt x="251" y="50"/>
                </a:lnTo>
                <a:lnTo>
                  <a:pt x="269" y="57"/>
                </a:lnTo>
                <a:lnTo>
                  <a:pt x="285" y="60"/>
                </a:lnTo>
                <a:lnTo>
                  <a:pt x="311" y="51"/>
                </a:lnTo>
                <a:lnTo>
                  <a:pt x="338" y="51"/>
                </a:lnTo>
                <a:lnTo>
                  <a:pt x="378" y="54"/>
                </a:lnTo>
                <a:lnTo>
                  <a:pt x="394" y="66"/>
                </a:lnTo>
                <a:lnTo>
                  <a:pt x="420" y="63"/>
                </a:lnTo>
                <a:lnTo>
                  <a:pt x="457" y="60"/>
                </a:lnTo>
                <a:lnTo>
                  <a:pt x="483" y="80"/>
                </a:lnTo>
                <a:lnTo>
                  <a:pt x="498" y="84"/>
                </a:lnTo>
                <a:lnTo>
                  <a:pt x="513" y="99"/>
                </a:lnTo>
                <a:lnTo>
                  <a:pt x="521" y="121"/>
                </a:lnTo>
                <a:lnTo>
                  <a:pt x="536" y="130"/>
                </a:lnTo>
                <a:lnTo>
                  <a:pt x="555" y="130"/>
                </a:lnTo>
                <a:lnTo>
                  <a:pt x="578" y="129"/>
                </a:lnTo>
                <a:lnTo>
                  <a:pt x="601" y="130"/>
                </a:lnTo>
                <a:lnTo>
                  <a:pt x="617" y="139"/>
                </a:lnTo>
                <a:lnTo>
                  <a:pt x="630" y="132"/>
                </a:lnTo>
                <a:lnTo>
                  <a:pt x="651" y="131"/>
                </a:lnTo>
                <a:lnTo>
                  <a:pt x="672" y="118"/>
                </a:lnTo>
                <a:lnTo>
                  <a:pt x="688" y="121"/>
                </a:lnTo>
                <a:lnTo>
                  <a:pt x="716" y="117"/>
                </a:lnTo>
                <a:lnTo>
                  <a:pt x="728" y="101"/>
                </a:lnTo>
                <a:lnTo>
                  <a:pt x="761" y="88"/>
                </a:lnTo>
                <a:lnTo>
                  <a:pt x="769" y="68"/>
                </a:lnTo>
                <a:lnTo>
                  <a:pt x="786" y="58"/>
                </a:lnTo>
                <a:lnTo>
                  <a:pt x="814" y="52"/>
                </a:lnTo>
                <a:lnTo>
                  <a:pt x="829" y="60"/>
                </a:lnTo>
                <a:lnTo>
                  <a:pt x="844" y="56"/>
                </a:lnTo>
                <a:lnTo>
                  <a:pt x="862" y="63"/>
                </a:lnTo>
                <a:lnTo>
                  <a:pt x="881" y="57"/>
                </a:lnTo>
                <a:lnTo>
                  <a:pt x="917" y="63"/>
                </a:lnTo>
                <a:lnTo>
                  <a:pt x="933" y="69"/>
                </a:lnTo>
                <a:lnTo>
                  <a:pt x="951" y="53"/>
                </a:lnTo>
                <a:lnTo>
                  <a:pt x="963" y="51"/>
                </a:lnTo>
                <a:lnTo>
                  <a:pt x="977" y="57"/>
                </a:lnTo>
                <a:lnTo>
                  <a:pt x="989" y="55"/>
                </a:lnTo>
                <a:lnTo>
                  <a:pt x="1006" y="38"/>
                </a:lnTo>
                <a:lnTo>
                  <a:pt x="1035" y="33"/>
                </a:lnTo>
                <a:lnTo>
                  <a:pt x="1049" y="35"/>
                </a:lnTo>
                <a:lnTo>
                  <a:pt x="1063" y="35"/>
                </a:lnTo>
                <a:lnTo>
                  <a:pt x="1084" y="15"/>
                </a:lnTo>
                <a:lnTo>
                  <a:pt x="1096" y="6"/>
                </a:lnTo>
                <a:lnTo>
                  <a:pt x="1112" y="10"/>
                </a:lnTo>
                <a:lnTo>
                  <a:pt x="1130" y="32"/>
                </a:lnTo>
                <a:lnTo>
                  <a:pt x="1148" y="18"/>
                </a:lnTo>
                <a:lnTo>
                  <a:pt x="1164" y="0"/>
                </a:lnTo>
                <a:lnTo>
                  <a:pt x="1179" y="1"/>
                </a:lnTo>
                <a:lnTo>
                  <a:pt x="1195" y="38"/>
                </a:lnTo>
                <a:lnTo>
                  <a:pt x="1209" y="32"/>
                </a:lnTo>
                <a:lnTo>
                  <a:pt x="1227" y="16"/>
                </a:lnTo>
                <a:lnTo>
                  <a:pt x="1241" y="16"/>
                </a:lnTo>
                <a:lnTo>
                  <a:pt x="1249" y="28"/>
                </a:lnTo>
                <a:lnTo>
                  <a:pt x="1249" y="122"/>
                </a:lnTo>
                <a:lnTo>
                  <a:pt x="822" y="144"/>
                </a:lnTo>
                <a:lnTo>
                  <a:pt x="692" y="183"/>
                </a:lnTo>
                <a:lnTo>
                  <a:pt x="563" y="191"/>
                </a:lnTo>
                <a:lnTo>
                  <a:pt x="499" y="156"/>
                </a:lnTo>
                <a:lnTo>
                  <a:pt x="441" y="98"/>
                </a:lnTo>
                <a:lnTo>
                  <a:pt x="0" y="88"/>
                </a:lnTo>
                <a:lnTo>
                  <a:pt x="0" y="19"/>
                </a:lnTo>
                <a:lnTo>
                  <a:pt x="7" y="30"/>
                </a:lnTo>
                <a:lnTo>
                  <a:pt x="18" y="33"/>
                </a:lnTo>
                <a:lnTo>
                  <a:pt x="32" y="34"/>
                </a:lnTo>
                <a:lnTo>
                  <a:pt x="43" y="38"/>
                </a:lnTo>
              </a:path>
            </a:pathLst>
          </a:custGeom>
          <a:solidFill>
            <a:srgbClr val="003300"/>
          </a:solidFill>
          <a:ln w="9525">
            <a:noFill/>
            <a:round/>
            <a:headEnd type="none" w="sm" len="sm"/>
            <a:tailEnd type="none" w="sm" len="sm"/>
          </a:ln>
          <a:effectLst/>
        </p:spPr>
        <p:txBody>
          <a:bodyPr/>
          <a:lstStyle/>
          <a:p>
            <a:endParaRPr lang="de-DE"/>
          </a:p>
        </p:txBody>
      </p:sp>
      <p:sp>
        <p:nvSpPr>
          <p:cNvPr id="208903" name="Freeform 7"/>
          <p:cNvSpPr>
            <a:spLocks/>
          </p:cNvSpPr>
          <p:nvPr/>
        </p:nvSpPr>
        <p:spPr bwMode="auto">
          <a:xfrm>
            <a:off x="3586163" y="508000"/>
            <a:ext cx="1984375" cy="306388"/>
          </a:xfrm>
          <a:custGeom>
            <a:avLst/>
            <a:gdLst/>
            <a:ahLst/>
            <a:cxnLst>
              <a:cxn ang="0">
                <a:pos x="26" y="125"/>
              </a:cxn>
              <a:cxn ang="0">
                <a:pos x="450" y="125"/>
              </a:cxn>
              <a:cxn ang="0">
                <a:pos x="487" y="155"/>
              </a:cxn>
              <a:cxn ang="0">
                <a:pos x="532" y="175"/>
              </a:cxn>
              <a:cxn ang="0">
                <a:pos x="587" y="188"/>
              </a:cxn>
              <a:cxn ang="0">
                <a:pos x="672" y="188"/>
              </a:cxn>
              <a:cxn ang="0">
                <a:pos x="769" y="158"/>
              </a:cxn>
              <a:cxn ang="0">
                <a:pos x="811" y="125"/>
              </a:cxn>
              <a:cxn ang="0">
                <a:pos x="1224" y="124"/>
              </a:cxn>
              <a:cxn ang="0">
                <a:pos x="1243" y="114"/>
              </a:cxn>
              <a:cxn ang="0">
                <a:pos x="1249" y="96"/>
              </a:cxn>
              <a:cxn ang="0">
                <a:pos x="1238" y="0"/>
              </a:cxn>
              <a:cxn ang="0">
                <a:pos x="1227" y="18"/>
              </a:cxn>
              <a:cxn ang="0">
                <a:pos x="1218" y="33"/>
              </a:cxn>
              <a:cxn ang="0">
                <a:pos x="1196" y="24"/>
              </a:cxn>
              <a:cxn ang="0">
                <a:pos x="1170" y="14"/>
              </a:cxn>
              <a:cxn ang="0">
                <a:pos x="1138" y="33"/>
              </a:cxn>
              <a:cxn ang="0">
                <a:pos x="1117" y="24"/>
              </a:cxn>
              <a:cxn ang="0">
                <a:pos x="1089" y="19"/>
              </a:cxn>
              <a:cxn ang="0">
                <a:pos x="1074" y="38"/>
              </a:cxn>
              <a:cxn ang="0">
                <a:pos x="1046" y="33"/>
              </a:cxn>
              <a:cxn ang="0">
                <a:pos x="1007" y="38"/>
              </a:cxn>
              <a:cxn ang="0">
                <a:pos x="969" y="33"/>
              </a:cxn>
              <a:cxn ang="0">
                <a:pos x="932" y="47"/>
              </a:cxn>
              <a:cxn ang="0">
                <a:pos x="901" y="34"/>
              </a:cxn>
              <a:cxn ang="0">
                <a:pos x="847" y="44"/>
              </a:cxn>
              <a:cxn ang="0">
                <a:pos x="807" y="43"/>
              </a:cxn>
              <a:cxn ang="0">
                <a:pos x="783" y="81"/>
              </a:cxn>
              <a:cxn ang="0">
                <a:pos x="765" y="111"/>
              </a:cxn>
              <a:cxn ang="0">
                <a:pos x="729" y="122"/>
              </a:cxn>
              <a:cxn ang="0">
                <a:pos x="697" y="132"/>
              </a:cxn>
              <a:cxn ang="0">
                <a:pos x="634" y="137"/>
              </a:cxn>
              <a:cxn ang="0">
                <a:pos x="556" y="145"/>
              </a:cxn>
              <a:cxn ang="0">
                <a:pos x="499" y="116"/>
              </a:cxn>
              <a:cxn ang="0">
                <a:pos x="454" y="57"/>
              </a:cxn>
              <a:cxn ang="0">
                <a:pos x="399" y="47"/>
              </a:cxn>
              <a:cxn ang="0">
                <a:pos x="332" y="33"/>
              </a:cxn>
              <a:cxn ang="0">
                <a:pos x="262" y="24"/>
              </a:cxn>
              <a:cxn ang="0">
                <a:pos x="214" y="35"/>
              </a:cxn>
              <a:cxn ang="0">
                <a:pos x="186" y="32"/>
              </a:cxn>
              <a:cxn ang="0">
                <a:pos x="145" y="37"/>
              </a:cxn>
              <a:cxn ang="0">
                <a:pos x="102" y="35"/>
              </a:cxn>
              <a:cxn ang="0">
                <a:pos x="57" y="43"/>
              </a:cxn>
              <a:cxn ang="0">
                <a:pos x="11" y="38"/>
              </a:cxn>
              <a:cxn ang="0">
                <a:pos x="1" y="74"/>
              </a:cxn>
              <a:cxn ang="0">
                <a:pos x="9" y="118"/>
              </a:cxn>
            </a:cxnLst>
            <a:rect l="0" t="0" r="r" b="b"/>
            <a:pathLst>
              <a:path w="1250" h="193">
                <a:moveTo>
                  <a:pt x="16" y="122"/>
                </a:moveTo>
                <a:lnTo>
                  <a:pt x="26" y="125"/>
                </a:lnTo>
                <a:lnTo>
                  <a:pt x="38" y="125"/>
                </a:lnTo>
                <a:lnTo>
                  <a:pt x="450" y="125"/>
                </a:lnTo>
                <a:lnTo>
                  <a:pt x="458" y="135"/>
                </a:lnTo>
                <a:lnTo>
                  <a:pt x="487" y="155"/>
                </a:lnTo>
                <a:lnTo>
                  <a:pt x="511" y="166"/>
                </a:lnTo>
                <a:lnTo>
                  <a:pt x="532" y="175"/>
                </a:lnTo>
                <a:lnTo>
                  <a:pt x="559" y="184"/>
                </a:lnTo>
                <a:lnTo>
                  <a:pt x="587" y="188"/>
                </a:lnTo>
                <a:lnTo>
                  <a:pt x="631" y="192"/>
                </a:lnTo>
                <a:lnTo>
                  <a:pt x="672" y="188"/>
                </a:lnTo>
                <a:lnTo>
                  <a:pt x="723" y="178"/>
                </a:lnTo>
                <a:lnTo>
                  <a:pt x="769" y="158"/>
                </a:lnTo>
                <a:lnTo>
                  <a:pt x="797" y="137"/>
                </a:lnTo>
                <a:lnTo>
                  <a:pt x="811" y="125"/>
                </a:lnTo>
                <a:lnTo>
                  <a:pt x="1210" y="125"/>
                </a:lnTo>
                <a:lnTo>
                  <a:pt x="1224" y="124"/>
                </a:lnTo>
                <a:lnTo>
                  <a:pt x="1234" y="121"/>
                </a:lnTo>
                <a:lnTo>
                  <a:pt x="1243" y="114"/>
                </a:lnTo>
                <a:lnTo>
                  <a:pt x="1247" y="106"/>
                </a:lnTo>
                <a:lnTo>
                  <a:pt x="1249" y="96"/>
                </a:lnTo>
                <a:lnTo>
                  <a:pt x="1249" y="14"/>
                </a:lnTo>
                <a:lnTo>
                  <a:pt x="1238" y="0"/>
                </a:lnTo>
                <a:lnTo>
                  <a:pt x="1232" y="4"/>
                </a:lnTo>
                <a:lnTo>
                  <a:pt x="1227" y="18"/>
                </a:lnTo>
                <a:lnTo>
                  <a:pt x="1223" y="34"/>
                </a:lnTo>
                <a:lnTo>
                  <a:pt x="1218" y="33"/>
                </a:lnTo>
                <a:lnTo>
                  <a:pt x="1211" y="32"/>
                </a:lnTo>
                <a:lnTo>
                  <a:pt x="1196" y="24"/>
                </a:lnTo>
                <a:lnTo>
                  <a:pt x="1186" y="17"/>
                </a:lnTo>
                <a:lnTo>
                  <a:pt x="1170" y="14"/>
                </a:lnTo>
                <a:lnTo>
                  <a:pt x="1153" y="21"/>
                </a:lnTo>
                <a:lnTo>
                  <a:pt x="1138" y="33"/>
                </a:lnTo>
                <a:lnTo>
                  <a:pt x="1126" y="25"/>
                </a:lnTo>
                <a:lnTo>
                  <a:pt x="1117" y="24"/>
                </a:lnTo>
                <a:lnTo>
                  <a:pt x="1103" y="17"/>
                </a:lnTo>
                <a:lnTo>
                  <a:pt x="1089" y="19"/>
                </a:lnTo>
                <a:lnTo>
                  <a:pt x="1079" y="27"/>
                </a:lnTo>
                <a:lnTo>
                  <a:pt x="1074" y="38"/>
                </a:lnTo>
                <a:lnTo>
                  <a:pt x="1063" y="33"/>
                </a:lnTo>
                <a:lnTo>
                  <a:pt x="1046" y="33"/>
                </a:lnTo>
                <a:lnTo>
                  <a:pt x="1025" y="28"/>
                </a:lnTo>
                <a:lnTo>
                  <a:pt x="1007" y="38"/>
                </a:lnTo>
                <a:lnTo>
                  <a:pt x="990" y="24"/>
                </a:lnTo>
                <a:lnTo>
                  <a:pt x="969" y="33"/>
                </a:lnTo>
                <a:lnTo>
                  <a:pt x="949" y="55"/>
                </a:lnTo>
                <a:lnTo>
                  <a:pt x="932" y="47"/>
                </a:lnTo>
                <a:lnTo>
                  <a:pt x="917" y="39"/>
                </a:lnTo>
                <a:lnTo>
                  <a:pt x="901" y="34"/>
                </a:lnTo>
                <a:lnTo>
                  <a:pt x="880" y="38"/>
                </a:lnTo>
                <a:lnTo>
                  <a:pt x="847" y="44"/>
                </a:lnTo>
                <a:lnTo>
                  <a:pt x="818" y="37"/>
                </a:lnTo>
                <a:lnTo>
                  <a:pt x="807" y="43"/>
                </a:lnTo>
                <a:lnTo>
                  <a:pt x="794" y="57"/>
                </a:lnTo>
                <a:lnTo>
                  <a:pt x="783" y="81"/>
                </a:lnTo>
                <a:lnTo>
                  <a:pt x="771" y="93"/>
                </a:lnTo>
                <a:lnTo>
                  <a:pt x="765" y="111"/>
                </a:lnTo>
                <a:lnTo>
                  <a:pt x="752" y="118"/>
                </a:lnTo>
                <a:lnTo>
                  <a:pt x="729" y="122"/>
                </a:lnTo>
                <a:lnTo>
                  <a:pt x="703" y="124"/>
                </a:lnTo>
                <a:lnTo>
                  <a:pt x="697" y="132"/>
                </a:lnTo>
                <a:lnTo>
                  <a:pt x="663" y="130"/>
                </a:lnTo>
                <a:lnTo>
                  <a:pt x="634" y="137"/>
                </a:lnTo>
                <a:lnTo>
                  <a:pt x="605" y="136"/>
                </a:lnTo>
                <a:lnTo>
                  <a:pt x="556" y="145"/>
                </a:lnTo>
                <a:lnTo>
                  <a:pt x="529" y="122"/>
                </a:lnTo>
                <a:lnTo>
                  <a:pt x="499" y="116"/>
                </a:lnTo>
                <a:lnTo>
                  <a:pt x="468" y="76"/>
                </a:lnTo>
                <a:lnTo>
                  <a:pt x="454" y="57"/>
                </a:lnTo>
                <a:lnTo>
                  <a:pt x="439" y="52"/>
                </a:lnTo>
                <a:lnTo>
                  <a:pt x="399" y="47"/>
                </a:lnTo>
                <a:lnTo>
                  <a:pt x="367" y="42"/>
                </a:lnTo>
                <a:lnTo>
                  <a:pt x="332" y="33"/>
                </a:lnTo>
                <a:lnTo>
                  <a:pt x="299" y="42"/>
                </a:lnTo>
                <a:lnTo>
                  <a:pt x="262" y="24"/>
                </a:lnTo>
                <a:lnTo>
                  <a:pt x="233" y="24"/>
                </a:lnTo>
                <a:lnTo>
                  <a:pt x="214" y="35"/>
                </a:lnTo>
                <a:lnTo>
                  <a:pt x="202" y="26"/>
                </a:lnTo>
                <a:lnTo>
                  <a:pt x="186" y="32"/>
                </a:lnTo>
                <a:lnTo>
                  <a:pt x="165" y="33"/>
                </a:lnTo>
                <a:lnTo>
                  <a:pt x="145" y="37"/>
                </a:lnTo>
                <a:lnTo>
                  <a:pt x="122" y="44"/>
                </a:lnTo>
                <a:lnTo>
                  <a:pt x="102" y="35"/>
                </a:lnTo>
                <a:lnTo>
                  <a:pt x="82" y="40"/>
                </a:lnTo>
                <a:lnTo>
                  <a:pt x="57" y="43"/>
                </a:lnTo>
                <a:lnTo>
                  <a:pt x="41" y="40"/>
                </a:lnTo>
                <a:lnTo>
                  <a:pt x="11" y="38"/>
                </a:lnTo>
                <a:lnTo>
                  <a:pt x="0" y="47"/>
                </a:lnTo>
                <a:lnTo>
                  <a:pt x="1" y="74"/>
                </a:lnTo>
                <a:lnTo>
                  <a:pt x="3" y="98"/>
                </a:lnTo>
                <a:lnTo>
                  <a:pt x="9" y="118"/>
                </a:lnTo>
                <a:lnTo>
                  <a:pt x="16" y="122"/>
                </a:lnTo>
              </a:path>
            </a:pathLst>
          </a:custGeom>
          <a:gradFill rotWithShape="0">
            <a:gsLst>
              <a:gs pos="0">
                <a:srgbClr val="CC6600"/>
              </a:gs>
              <a:gs pos="100000">
                <a:srgbClr val="000000"/>
              </a:gs>
            </a:gsLst>
            <a:lin ang="5400000" scaled="1"/>
          </a:gradFill>
          <a:ln w="9525">
            <a:noFill/>
            <a:round/>
            <a:headEnd type="none" w="sm" len="sm"/>
            <a:tailEnd type="none" w="sm" len="sm"/>
          </a:ln>
          <a:effectLst/>
        </p:spPr>
        <p:txBody>
          <a:bodyPr/>
          <a:lstStyle/>
          <a:p>
            <a:endParaRPr lang="de-DE"/>
          </a:p>
        </p:txBody>
      </p:sp>
      <p:sp>
        <p:nvSpPr>
          <p:cNvPr id="208904" name="Freeform 8"/>
          <p:cNvSpPr>
            <a:spLocks/>
          </p:cNvSpPr>
          <p:nvPr/>
        </p:nvSpPr>
        <p:spPr bwMode="auto">
          <a:xfrm>
            <a:off x="3598863" y="557213"/>
            <a:ext cx="1947862" cy="228600"/>
          </a:xfrm>
          <a:custGeom>
            <a:avLst/>
            <a:gdLst/>
            <a:ahLst/>
            <a:cxnLst>
              <a:cxn ang="0">
                <a:pos x="301" y="45"/>
              </a:cxn>
              <a:cxn ang="0">
                <a:pos x="219" y="50"/>
              </a:cxn>
              <a:cxn ang="0">
                <a:pos x="97" y="50"/>
              </a:cxn>
              <a:cxn ang="0">
                <a:pos x="40" y="49"/>
              </a:cxn>
              <a:cxn ang="0">
                <a:pos x="8" y="36"/>
              </a:cxn>
              <a:cxn ang="0">
                <a:pos x="0" y="46"/>
              </a:cxn>
              <a:cxn ang="0">
                <a:pos x="46" y="64"/>
              </a:cxn>
              <a:cxn ang="0">
                <a:pos x="103" y="63"/>
              </a:cxn>
              <a:cxn ang="0">
                <a:pos x="134" y="65"/>
              </a:cxn>
              <a:cxn ang="0">
                <a:pos x="204" y="68"/>
              </a:cxn>
              <a:cxn ang="0">
                <a:pos x="341" y="63"/>
              </a:cxn>
              <a:cxn ang="0">
                <a:pos x="440" y="64"/>
              </a:cxn>
              <a:cxn ang="0">
                <a:pos x="485" y="105"/>
              </a:cxn>
              <a:cxn ang="0">
                <a:pos x="558" y="136"/>
              </a:cxn>
              <a:cxn ang="0">
                <a:pos x="642" y="143"/>
              </a:cxn>
              <a:cxn ang="0">
                <a:pos x="728" y="121"/>
              </a:cxn>
              <a:cxn ang="0">
                <a:pos x="786" y="82"/>
              </a:cxn>
              <a:cxn ang="0">
                <a:pos x="827" y="67"/>
              </a:cxn>
              <a:cxn ang="0">
                <a:pos x="937" y="68"/>
              </a:cxn>
              <a:cxn ang="0">
                <a:pos x="1021" y="67"/>
              </a:cxn>
              <a:cxn ang="0">
                <a:pos x="1118" y="67"/>
              </a:cxn>
              <a:cxn ang="0">
                <a:pos x="1211" y="69"/>
              </a:cxn>
              <a:cxn ang="0">
                <a:pos x="1226" y="34"/>
              </a:cxn>
              <a:cxn ang="0">
                <a:pos x="1211" y="37"/>
              </a:cxn>
              <a:cxn ang="0">
                <a:pos x="1171" y="59"/>
              </a:cxn>
              <a:cxn ang="0">
                <a:pos x="1064" y="56"/>
              </a:cxn>
              <a:cxn ang="0">
                <a:pos x="941" y="58"/>
              </a:cxn>
              <a:cxn ang="0">
                <a:pos x="851" y="62"/>
              </a:cxn>
              <a:cxn ang="0">
                <a:pos x="815" y="53"/>
              </a:cxn>
              <a:cxn ang="0">
                <a:pos x="809" y="32"/>
              </a:cxn>
              <a:cxn ang="0">
                <a:pos x="798" y="22"/>
              </a:cxn>
              <a:cxn ang="0">
                <a:pos x="760" y="72"/>
              </a:cxn>
              <a:cxn ang="0">
                <a:pos x="718" y="101"/>
              </a:cxn>
              <a:cxn ang="0">
                <a:pos x="671" y="112"/>
              </a:cxn>
              <a:cxn ang="0">
                <a:pos x="618" y="124"/>
              </a:cxn>
              <a:cxn ang="0">
                <a:pos x="557" y="110"/>
              </a:cxn>
              <a:cxn ang="0">
                <a:pos x="520" y="93"/>
              </a:cxn>
              <a:cxn ang="0">
                <a:pos x="486" y="86"/>
              </a:cxn>
              <a:cxn ang="0">
                <a:pos x="461" y="62"/>
              </a:cxn>
              <a:cxn ang="0">
                <a:pos x="432" y="24"/>
              </a:cxn>
              <a:cxn ang="0">
                <a:pos x="413" y="43"/>
              </a:cxn>
              <a:cxn ang="0">
                <a:pos x="339" y="48"/>
              </a:cxn>
            </a:cxnLst>
            <a:rect l="0" t="0" r="r" b="b"/>
            <a:pathLst>
              <a:path w="1227" h="144">
                <a:moveTo>
                  <a:pt x="339" y="48"/>
                </a:moveTo>
                <a:lnTo>
                  <a:pt x="301" y="45"/>
                </a:lnTo>
                <a:lnTo>
                  <a:pt x="263" y="50"/>
                </a:lnTo>
                <a:lnTo>
                  <a:pt x="219" y="50"/>
                </a:lnTo>
                <a:lnTo>
                  <a:pt x="161" y="48"/>
                </a:lnTo>
                <a:lnTo>
                  <a:pt x="97" y="50"/>
                </a:lnTo>
                <a:lnTo>
                  <a:pt x="65" y="51"/>
                </a:lnTo>
                <a:lnTo>
                  <a:pt x="40" y="49"/>
                </a:lnTo>
                <a:lnTo>
                  <a:pt x="16" y="51"/>
                </a:lnTo>
                <a:lnTo>
                  <a:pt x="8" y="36"/>
                </a:lnTo>
                <a:lnTo>
                  <a:pt x="1" y="24"/>
                </a:lnTo>
                <a:lnTo>
                  <a:pt x="0" y="46"/>
                </a:lnTo>
                <a:lnTo>
                  <a:pt x="8" y="67"/>
                </a:lnTo>
                <a:lnTo>
                  <a:pt x="46" y="64"/>
                </a:lnTo>
                <a:lnTo>
                  <a:pt x="81" y="62"/>
                </a:lnTo>
                <a:lnTo>
                  <a:pt x="103" y="63"/>
                </a:lnTo>
                <a:lnTo>
                  <a:pt x="122" y="64"/>
                </a:lnTo>
                <a:lnTo>
                  <a:pt x="134" y="65"/>
                </a:lnTo>
                <a:lnTo>
                  <a:pt x="170" y="64"/>
                </a:lnTo>
                <a:lnTo>
                  <a:pt x="204" y="68"/>
                </a:lnTo>
                <a:lnTo>
                  <a:pt x="284" y="64"/>
                </a:lnTo>
                <a:lnTo>
                  <a:pt x="341" y="63"/>
                </a:lnTo>
                <a:lnTo>
                  <a:pt x="389" y="64"/>
                </a:lnTo>
                <a:lnTo>
                  <a:pt x="440" y="64"/>
                </a:lnTo>
                <a:lnTo>
                  <a:pt x="465" y="92"/>
                </a:lnTo>
                <a:lnTo>
                  <a:pt x="485" y="105"/>
                </a:lnTo>
                <a:lnTo>
                  <a:pt x="527" y="131"/>
                </a:lnTo>
                <a:lnTo>
                  <a:pt x="558" y="136"/>
                </a:lnTo>
                <a:lnTo>
                  <a:pt x="596" y="143"/>
                </a:lnTo>
                <a:lnTo>
                  <a:pt x="642" y="143"/>
                </a:lnTo>
                <a:lnTo>
                  <a:pt x="684" y="137"/>
                </a:lnTo>
                <a:lnTo>
                  <a:pt x="728" y="121"/>
                </a:lnTo>
                <a:lnTo>
                  <a:pt x="760" y="106"/>
                </a:lnTo>
                <a:lnTo>
                  <a:pt x="786" y="82"/>
                </a:lnTo>
                <a:lnTo>
                  <a:pt x="806" y="72"/>
                </a:lnTo>
                <a:lnTo>
                  <a:pt x="827" y="67"/>
                </a:lnTo>
                <a:lnTo>
                  <a:pt x="877" y="74"/>
                </a:lnTo>
                <a:lnTo>
                  <a:pt x="937" y="68"/>
                </a:lnTo>
                <a:lnTo>
                  <a:pt x="995" y="69"/>
                </a:lnTo>
                <a:lnTo>
                  <a:pt x="1021" y="67"/>
                </a:lnTo>
                <a:lnTo>
                  <a:pt x="1071" y="70"/>
                </a:lnTo>
                <a:lnTo>
                  <a:pt x="1118" y="67"/>
                </a:lnTo>
                <a:lnTo>
                  <a:pt x="1160" y="72"/>
                </a:lnTo>
                <a:lnTo>
                  <a:pt x="1211" y="69"/>
                </a:lnTo>
                <a:lnTo>
                  <a:pt x="1223" y="56"/>
                </a:lnTo>
                <a:lnTo>
                  <a:pt x="1226" y="34"/>
                </a:lnTo>
                <a:lnTo>
                  <a:pt x="1224" y="0"/>
                </a:lnTo>
                <a:lnTo>
                  <a:pt x="1211" y="37"/>
                </a:lnTo>
                <a:lnTo>
                  <a:pt x="1204" y="55"/>
                </a:lnTo>
                <a:lnTo>
                  <a:pt x="1171" y="59"/>
                </a:lnTo>
                <a:lnTo>
                  <a:pt x="1112" y="58"/>
                </a:lnTo>
                <a:lnTo>
                  <a:pt x="1064" y="56"/>
                </a:lnTo>
                <a:lnTo>
                  <a:pt x="983" y="54"/>
                </a:lnTo>
                <a:lnTo>
                  <a:pt x="941" y="58"/>
                </a:lnTo>
                <a:lnTo>
                  <a:pt x="885" y="56"/>
                </a:lnTo>
                <a:lnTo>
                  <a:pt x="851" y="62"/>
                </a:lnTo>
                <a:lnTo>
                  <a:pt x="828" y="55"/>
                </a:lnTo>
                <a:lnTo>
                  <a:pt x="815" y="53"/>
                </a:lnTo>
                <a:lnTo>
                  <a:pt x="804" y="46"/>
                </a:lnTo>
                <a:lnTo>
                  <a:pt x="809" y="32"/>
                </a:lnTo>
                <a:lnTo>
                  <a:pt x="809" y="17"/>
                </a:lnTo>
                <a:lnTo>
                  <a:pt x="798" y="22"/>
                </a:lnTo>
                <a:lnTo>
                  <a:pt x="786" y="49"/>
                </a:lnTo>
                <a:lnTo>
                  <a:pt x="760" y="72"/>
                </a:lnTo>
                <a:lnTo>
                  <a:pt x="745" y="87"/>
                </a:lnTo>
                <a:lnTo>
                  <a:pt x="718" y="101"/>
                </a:lnTo>
                <a:lnTo>
                  <a:pt x="701" y="98"/>
                </a:lnTo>
                <a:lnTo>
                  <a:pt x="671" y="112"/>
                </a:lnTo>
                <a:lnTo>
                  <a:pt x="644" y="118"/>
                </a:lnTo>
                <a:lnTo>
                  <a:pt x="618" y="124"/>
                </a:lnTo>
                <a:lnTo>
                  <a:pt x="585" y="108"/>
                </a:lnTo>
                <a:lnTo>
                  <a:pt x="557" y="110"/>
                </a:lnTo>
                <a:lnTo>
                  <a:pt x="546" y="92"/>
                </a:lnTo>
                <a:lnTo>
                  <a:pt x="520" y="93"/>
                </a:lnTo>
                <a:lnTo>
                  <a:pt x="507" y="98"/>
                </a:lnTo>
                <a:lnTo>
                  <a:pt x="486" y="86"/>
                </a:lnTo>
                <a:lnTo>
                  <a:pt x="469" y="77"/>
                </a:lnTo>
                <a:lnTo>
                  <a:pt x="461" y="62"/>
                </a:lnTo>
                <a:lnTo>
                  <a:pt x="446" y="29"/>
                </a:lnTo>
                <a:lnTo>
                  <a:pt x="432" y="24"/>
                </a:lnTo>
                <a:lnTo>
                  <a:pt x="425" y="44"/>
                </a:lnTo>
                <a:lnTo>
                  <a:pt x="413" y="43"/>
                </a:lnTo>
                <a:lnTo>
                  <a:pt x="372" y="55"/>
                </a:lnTo>
                <a:lnTo>
                  <a:pt x="339" y="48"/>
                </a:lnTo>
              </a:path>
            </a:pathLst>
          </a:custGeom>
          <a:solidFill>
            <a:schemeClr val="bg1"/>
          </a:solidFill>
          <a:ln w="9525">
            <a:noFill/>
            <a:round/>
            <a:headEnd type="none" w="sm" len="sm"/>
            <a:tailEnd type="none" w="sm" len="sm"/>
          </a:ln>
          <a:effectLst/>
        </p:spPr>
        <p:txBody>
          <a:bodyPr/>
          <a:lstStyle/>
          <a:p>
            <a:endParaRPr lang="de-DE"/>
          </a:p>
        </p:txBody>
      </p:sp>
      <p:sp>
        <p:nvSpPr>
          <p:cNvPr id="208905" name="Freeform 9"/>
          <p:cNvSpPr>
            <a:spLocks/>
          </p:cNvSpPr>
          <p:nvPr/>
        </p:nvSpPr>
        <p:spPr bwMode="auto">
          <a:xfrm>
            <a:off x="4868863" y="249238"/>
            <a:ext cx="122237" cy="406400"/>
          </a:xfrm>
          <a:custGeom>
            <a:avLst/>
            <a:gdLst/>
            <a:ahLst/>
            <a:cxnLst>
              <a:cxn ang="0">
                <a:pos x="51" y="6"/>
              </a:cxn>
              <a:cxn ang="0">
                <a:pos x="47" y="25"/>
              </a:cxn>
              <a:cxn ang="0">
                <a:pos x="76" y="27"/>
              </a:cxn>
              <a:cxn ang="0">
                <a:pos x="65" y="61"/>
              </a:cxn>
              <a:cxn ang="0">
                <a:pos x="66" y="87"/>
              </a:cxn>
              <a:cxn ang="0">
                <a:pos x="73" y="110"/>
              </a:cxn>
              <a:cxn ang="0">
                <a:pos x="61" y="133"/>
              </a:cxn>
              <a:cxn ang="0">
                <a:pos x="57" y="157"/>
              </a:cxn>
              <a:cxn ang="0">
                <a:pos x="51" y="181"/>
              </a:cxn>
              <a:cxn ang="0">
                <a:pos x="42" y="197"/>
              </a:cxn>
              <a:cxn ang="0">
                <a:pos x="32" y="213"/>
              </a:cxn>
              <a:cxn ang="0">
                <a:pos x="20" y="230"/>
              </a:cxn>
              <a:cxn ang="0">
                <a:pos x="13" y="241"/>
              </a:cxn>
              <a:cxn ang="0">
                <a:pos x="0" y="255"/>
              </a:cxn>
              <a:cxn ang="0">
                <a:pos x="8" y="230"/>
              </a:cxn>
              <a:cxn ang="0">
                <a:pos x="24" y="212"/>
              </a:cxn>
              <a:cxn ang="0">
                <a:pos x="21" y="192"/>
              </a:cxn>
              <a:cxn ang="0">
                <a:pos x="36" y="167"/>
              </a:cxn>
              <a:cxn ang="0">
                <a:pos x="44" y="137"/>
              </a:cxn>
              <a:cxn ang="0">
                <a:pos x="40" y="108"/>
              </a:cxn>
              <a:cxn ang="0">
                <a:pos x="43" y="85"/>
              </a:cxn>
              <a:cxn ang="0">
                <a:pos x="40" y="68"/>
              </a:cxn>
              <a:cxn ang="0">
                <a:pos x="19" y="36"/>
              </a:cxn>
              <a:cxn ang="0">
                <a:pos x="6" y="3"/>
              </a:cxn>
              <a:cxn ang="0">
                <a:pos x="50" y="0"/>
              </a:cxn>
              <a:cxn ang="0">
                <a:pos x="51" y="6"/>
              </a:cxn>
            </a:cxnLst>
            <a:rect l="0" t="0" r="r" b="b"/>
            <a:pathLst>
              <a:path w="77" h="256">
                <a:moveTo>
                  <a:pt x="51" y="6"/>
                </a:moveTo>
                <a:lnTo>
                  <a:pt x="47" y="25"/>
                </a:lnTo>
                <a:lnTo>
                  <a:pt x="76" y="27"/>
                </a:lnTo>
                <a:lnTo>
                  <a:pt x="65" y="61"/>
                </a:lnTo>
                <a:lnTo>
                  <a:pt x="66" y="87"/>
                </a:lnTo>
                <a:lnTo>
                  <a:pt x="73" y="110"/>
                </a:lnTo>
                <a:lnTo>
                  <a:pt x="61" y="133"/>
                </a:lnTo>
                <a:lnTo>
                  <a:pt x="57" y="157"/>
                </a:lnTo>
                <a:lnTo>
                  <a:pt x="51" y="181"/>
                </a:lnTo>
                <a:lnTo>
                  <a:pt x="42" y="197"/>
                </a:lnTo>
                <a:lnTo>
                  <a:pt x="32" y="213"/>
                </a:lnTo>
                <a:lnTo>
                  <a:pt x="20" y="230"/>
                </a:lnTo>
                <a:lnTo>
                  <a:pt x="13" y="241"/>
                </a:lnTo>
                <a:lnTo>
                  <a:pt x="0" y="255"/>
                </a:lnTo>
                <a:lnTo>
                  <a:pt x="8" y="230"/>
                </a:lnTo>
                <a:lnTo>
                  <a:pt x="24" y="212"/>
                </a:lnTo>
                <a:lnTo>
                  <a:pt x="21" y="192"/>
                </a:lnTo>
                <a:lnTo>
                  <a:pt x="36" y="167"/>
                </a:lnTo>
                <a:lnTo>
                  <a:pt x="44" y="137"/>
                </a:lnTo>
                <a:lnTo>
                  <a:pt x="40" y="108"/>
                </a:lnTo>
                <a:lnTo>
                  <a:pt x="43" y="85"/>
                </a:lnTo>
                <a:lnTo>
                  <a:pt x="40" y="68"/>
                </a:lnTo>
                <a:lnTo>
                  <a:pt x="19" y="36"/>
                </a:lnTo>
                <a:lnTo>
                  <a:pt x="6" y="3"/>
                </a:lnTo>
                <a:lnTo>
                  <a:pt x="50" y="0"/>
                </a:lnTo>
                <a:lnTo>
                  <a:pt x="51" y="6"/>
                </a:lnTo>
              </a:path>
            </a:pathLst>
          </a:custGeom>
          <a:gradFill rotWithShape="0">
            <a:gsLst>
              <a:gs pos="0">
                <a:srgbClr val="FFFFFF"/>
              </a:gs>
              <a:gs pos="50000">
                <a:srgbClr val="00CCFF"/>
              </a:gs>
              <a:gs pos="100000">
                <a:srgbClr val="FFFFFF"/>
              </a:gs>
            </a:gsLst>
            <a:lin ang="0" scaled="1"/>
          </a:gradFill>
          <a:ln w="9525">
            <a:noFill/>
            <a:round/>
            <a:headEnd type="none" w="sm" len="sm"/>
            <a:tailEnd type="none" w="sm" len="sm"/>
          </a:ln>
          <a:effectLst/>
        </p:spPr>
        <p:txBody>
          <a:bodyPr/>
          <a:lstStyle/>
          <a:p>
            <a:endParaRPr lang="de-DE"/>
          </a:p>
        </p:txBody>
      </p:sp>
      <p:sp>
        <p:nvSpPr>
          <p:cNvPr id="208906" name="Freeform 10"/>
          <p:cNvSpPr>
            <a:spLocks/>
          </p:cNvSpPr>
          <p:nvPr/>
        </p:nvSpPr>
        <p:spPr bwMode="auto">
          <a:xfrm>
            <a:off x="3605213" y="19050"/>
            <a:ext cx="1951037" cy="411163"/>
          </a:xfrm>
          <a:custGeom>
            <a:avLst/>
            <a:gdLst/>
            <a:ahLst/>
            <a:cxnLst>
              <a:cxn ang="0">
                <a:pos x="0" y="259"/>
              </a:cxn>
              <a:cxn ang="0">
                <a:pos x="5" y="154"/>
              </a:cxn>
              <a:cxn ang="0">
                <a:pos x="23" y="130"/>
              </a:cxn>
              <a:cxn ang="0">
                <a:pos x="56" y="146"/>
              </a:cxn>
              <a:cxn ang="0">
                <a:pos x="85" y="128"/>
              </a:cxn>
              <a:cxn ang="0">
                <a:pos x="117" y="144"/>
              </a:cxn>
              <a:cxn ang="0">
                <a:pos x="152" y="144"/>
              </a:cxn>
              <a:cxn ang="0">
                <a:pos x="208" y="138"/>
              </a:cxn>
              <a:cxn ang="0">
                <a:pos x="249" y="122"/>
              </a:cxn>
              <a:cxn ang="0">
                <a:pos x="289" y="138"/>
              </a:cxn>
              <a:cxn ang="0">
                <a:pos x="312" y="143"/>
              </a:cxn>
              <a:cxn ang="0">
                <a:pos x="362" y="137"/>
              </a:cxn>
              <a:cxn ang="0">
                <a:pos x="449" y="121"/>
              </a:cxn>
              <a:cxn ang="0">
                <a:pos x="499" y="83"/>
              </a:cxn>
              <a:cxn ang="0">
                <a:pos x="489" y="119"/>
              </a:cxn>
              <a:cxn ang="0">
                <a:pos x="531" y="132"/>
              </a:cxn>
              <a:cxn ang="0">
                <a:pos x="559" y="158"/>
              </a:cxn>
              <a:cxn ang="0">
                <a:pos x="586" y="178"/>
              </a:cxn>
              <a:cxn ang="0">
                <a:pos x="602" y="178"/>
              </a:cxn>
              <a:cxn ang="0">
                <a:pos x="581" y="145"/>
              </a:cxn>
              <a:cxn ang="0">
                <a:pos x="561" y="103"/>
              </a:cxn>
              <a:cxn ang="0">
                <a:pos x="547" y="82"/>
              </a:cxn>
              <a:cxn ang="0">
                <a:pos x="574" y="62"/>
              </a:cxn>
              <a:cxn ang="0">
                <a:pos x="535" y="56"/>
              </a:cxn>
              <a:cxn ang="0">
                <a:pos x="600" y="42"/>
              </a:cxn>
              <a:cxn ang="0">
                <a:pos x="676" y="55"/>
              </a:cxn>
              <a:cxn ang="0">
                <a:pos x="721" y="60"/>
              </a:cxn>
              <a:cxn ang="0">
                <a:pos x="773" y="108"/>
              </a:cxn>
              <a:cxn ang="0">
                <a:pos x="828" y="139"/>
              </a:cxn>
              <a:cxn ang="0">
                <a:pos x="879" y="141"/>
              </a:cxn>
              <a:cxn ang="0">
                <a:pos x="928" y="128"/>
              </a:cxn>
              <a:cxn ang="0">
                <a:pos x="957" y="139"/>
              </a:cxn>
              <a:cxn ang="0">
                <a:pos x="981" y="130"/>
              </a:cxn>
              <a:cxn ang="0">
                <a:pos x="1015" y="146"/>
              </a:cxn>
              <a:cxn ang="0">
                <a:pos x="1041" y="144"/>
              </a:cxn>
              <a:cxn ang="0">
                <a:pos x="1063" y="130"/>
              </a:cxn>
              <a:cxn ang="0">
                <a:pos x="1099" y="146"/>
              </a:cxn>
              <a:cxn ang="0">
                <a:pos x="1128" y="139"/>
              </a:cxn>
              <a:cxn ang="0">
                <a:pos x="1154" y="149"/>
              </a:cxn>
              <a:cxn ang="0">
                <a:pos x="1197" y="138"/>
              </a:cxn>
              <a:cxn ang="0">
                <a:pos x="1221" y="165"/>
              </a:cxn>
              <a:cxn ang="0">
                <a:pos x="1229" y="154"/>
              </a:cxn>
              <a:cxn ang="0">
                <a:pos x="1224" y="112"/>
              </a:cxn>
              <a:cxn ang="0">
                <a:pos x="1187" y="93"/>
              </a:cxn>
              <a:cxn ang="0">
                <a:pos x="1140" y="101"/>
              </a:cxn>
              <a:cxn ang="0">
                <a:pos x="1099" y="93"/>
              </a:cxn>
              <a:cxn ang="0">
                <a:pos x="1040" y="95"/>
              </a:cxn>
              <a:cxn ang="0">
                <a:pos x="996" y="93"/>
              </a:cxn>
              <a:cxn ang="0">
                <a:pos x="955" y="96"/>
              </a:cxn>
              <a:cxn ang="0">
                <a:pos x="909" y="96"/>
              </a:cxn>
              <a:cxn ang="0">
                <a:pos x="861" y="97"/>
              </a:cxn>
              <a:cxn ang="0">
                <a:pos x="826" y="96"/>
              </a:cxn>
              <a:cxn ang="0">
                <a:pos x="785" y="69"/>
              </a:cxn>
              <a:cxn ang="0">
                <a:pos x="727" y="30"/>
              </a:cxn>
              <a:cxn ang="0">
                <a:pos x="644" y="2"/>
              </a:cxn>
              <a:cxn ang="0">
                <a:pos x="560" y="8"/>
              </a:cxn>
              <a:cxn ang="0">
                <a:pos x="474" y="45"/>
              </a:cxn>
              <a:cxn ang="0">
                <a:pos x="399" y="95"/>
              </a:cxn>
              <a:cxn ang="0">
                <a:pos x="328" y="97"/>
              </a:cxn>
              <a:cxn ang="0">
                <a:pos x="231" y="96"/>
              </a:cxn>
              <a:cxn ang="0">
                <a:pos x="109" y="93"/>
              </a:cxn>
              <a:cxn ang="0">
                <a:pos x="19" y="96"/>
              </a:cxn>
              <a:cxn ang="0">
                <a:pos x="0" y="132"/>
              </a:cxn>
            </a:cxnLst>
            <a:rect l="0" t="0" r="r" b="b"/>
            <a:pathLst>
              <a:path w="1229" h="259">
                <a:moveTo>
                  <a:pt x="0" y="175"/>
                </a:moveTo>
                <a:lnTo>
                  <a:pt x="0" y="219"/>
                </a:lnTo>
                <a:lnTo>
                  <a:pt x="0" y="259"/>
                </a:lnTo>
                <a:lnTo>
                  <a:pt x="3" y="226"/>
                </a:lnTo>
                <a:lnTo>
                  <a:pt x="4" y="201"/>
                </a:lnTo>
                <a:lnTo>
                  <a:pt x="5" y="154"/>
                </a:lnTo>
                <a:lnTo>
                  <a:pt x="8" y="132"/>
                </a:lnTo>
                <a:lnTo>
                  <a:pt x="16" y="124"/>
                </a:lnTo>
                <a:lnTo>
                  <a:pt x="23" y="130"/>
                </a:lnTo>
                <a:lnTo>
                  <a:pt x="33" y="131"/>
                </a:lnTo>
                <a:lnTo>
                  <a:pt x="47" y="138"/>
                </a:lnTo>
                <a:lnTo>
                  <a:pt x="56" y="146"/>
                </a:lnTo>
                <a:lnTo>
                  <a:pt x="66" y="146"/>
                </a:lnTo>
                <a:lnTo>
                  <a:pt x="75" y="141"/>
                </a:lnTo>
                <a:lnTo>
                  <a:pt x="85" y="128"/>
                </a:lnTo>
                <a:lnTo>
                  <a:pt x="93" y="129"/>
                </a:lnTo>
                <a:lnTo>
                  <a:pt x="108" y="139"/>
                </a:lnTo>
                <a:lnTo>
                  <a:pt x="117" y="144"/>
                </a:lnTo>
                <a:lnTo>
                  <a:pt x="126" y="149"/>
                </a:lnTo>
                <a:lnTo>
                  <a:pt x="136" y="151"/>
                </a:lnTo>
                <a:lnTo>
                  <a:pt x="152" y="144"/>
                </a:lnTo>
                <a:lnTo>
                  <a:pt x="171" y="158"/>
                </a:lnTo>
                <a:lnTo>
                  <a:pt x="185" y="151"/>
                </a:lnTo>
                <a:lnTo>
                  <a:pt x="208" y="138"/>
                </a:lnTo>
                <a:lnTo>
                  <a:pt x="222" y="138"/>
                </a:lnTo>
                <a:lnTo>
                  <a:pt x="238" y="127"/>
                </a:lnTo>
                <a:lnTo>
                  <a:pt x="249" y="122"/>
                </a:lnTo>
                <a:lnTo>
                  <a:pt x="265" y="136"/>
                </a:lnTo>
                <a:lnTo>
                  <a:pt x="278" y="132"/>
                </a:lnTo>
                <a:lnTo>
                  <a:pt x="289" y="138"/>
                </a:lnTo>
                <a:lnTo>
                  <a:pt x="296" y="138"/>
                </a:lnTo>
                <a:lnTo>
                  <a:pt x="305" y="138"/>
                </a:lnTo>
                <a:lnTo>
                  <a:pt x="312" y="143"/>
                </a:lnTo>
                <a:lnTo>
                  <a:pt x="323" y="138"/>
                </a:lnTo>
                <a:lnTo>
                  <a:pt x="331" y="124"/>
                </a:lnTo>
                <a:lnTo>
                  <a:pt x="362" y="137"/>
                </a:lnTo>
                <a:lnTo>
                  <a:pt x="376" y="152"/>
                </a:lnTo>
                <a:lnTo>
                  <a:pt x="382" y="176"/>
                </a:lnTo>
                <a:lnTo>
                  <a:pt x="449" y="121"/>
                </a:lnTo>
                <a:lnTo>
                  <a:pt x="465" y="101"/>
                </a:lnTo>
                <a:lnTo>
                  <a:pt x="481" y="91"/>
                </a:lnTo>
                <a:lnTo>
                  <a:pt x="499" y="83"/>
                </a:lnTo>
                <a:lnTo>
                  <a:pt x="496" y="98"/>
                </a:lnTo>
                <a:lnTo>
                  <a:pt x="476" y="123"/>
                </a:lnTo>
                <a:lnTo>
                  <a:pt x="489" y="119"/>
                </a:lnTo>
                <a:lnTo>
                  <a:pt x="508" y="110"/>
                </a:lnTo>
                <a:lnTo>
                  <a:pt x="522" y="116"/>
                </a:lnTo>
                <a:lnTo>
                  <a:pt x="531" y="132"/>
                </a:lnTo>
                <a:lnTo>
                  <a:pt x="526" y="146"/>
                </a:lnTo>
                <a:lnTo>
                  <a:pt x="544" y="148"/>
                </a:lnTo>
                <a:lnTo>
                  <a:pt x="559" y="158"/>
                </a:lnTo>
                <a:lnTo>
                  <a:pt x="565" y="170"/>
                </a:lnTo>
                <a:lnTo>
                  <a:pt x="578" y="167"/>
                </a:lnTo>
                <a:lnTo>
                  <a:pt x="586" y="178"/>
                </a:lnTo>
                <a:lnTo>
                  <a:pt x="598" y="196"/>
                </a:lnTo>
                <a:lnTo>
                  <a:pt x="608" y="193"/>
                </a:lnTo>
                <a:lnTo>
                  <a:pt x="602" y="178"/>
                </a:lnTo>
                <a:lnTo>
                  <a:pt x="598" y="162"/>
                </a:lnTo>
                <a:lnTo>
                  <a:pt x="590" y="156"/>
                </a:lnTo>
                <a:lnTo>
                  <a:pt x="581" y="145"/>
                </a:lnTo>
                <a:lnTo>
                  <a:pt x="586" y="122"/>
                </a:lnTo>
                <a:lnTo>
                  <a:pt x="579" y="106"/>
                </a:lnTo>
                <a:lnTo>
                  <a:pt x="561" y="103"/>
                </a:lnTo>
                <a:lnTo>
                  <a:pt x="566" y="91"/>
                </a:lnTo>
                <a:lnTo>
                  <a:pt x="578" y="81"/>
                </a:lnTo>
                <a:lnTo>
                  <a:pt x="547" y="82"/>
                </a:lnTo>
                <a:lnTo>
                  <a:pt x="561" y="75"/>
                </a:lnTo>
                <a:lnTo>
                  <a:pt x="587" y="64"/>
                </a:lnTo>
                <a:lnTo>
                  <a:pt x="574" y="62"/>
                </a:lnTo>
                <a:lnTo>
                  <a:pt x="540" y="71"/>
                </a:lnTo>
                <a:lnTo>
                  <a:pt x="524" y="65"/>
                </a:lnTo>
                <a:lnTo>
                  <a:pt x="535" y="56"/>
                </a:lnTo>
                <a:lnTo>
                  <a:pt x="559" y="53"/>
                </a:lnTo>
                <a:lnTo>
                  <a:pt x="579" y="50"/>
                </a:lnTo>
                <a:lnTo>
                  <a:pt x="600" y="42"/>
                </a:lnTo>
                <a:lnTo>
                  <a:pt x="635" y="37"/>
                </a:lnTo>
                <a:lnTo>
                  <a:pt x="660" y="41"/>
                </a:lnTo>
                <a:lnTo>
                  <a:pt x="676" y="55"/>
                </a:lnTo>
                <a:lnTo>
                  <a:pt x="692" y="63"/>
                </a:lnTo>
                <a:lnTo>
                  <a:pt x="704" y="57"/>
                </a:lnTo>
                <a:lnTo>
                  <a:pt x="721" y="60"/>
                </a:lnTo>
                <a:lnTo>
                  <a:pt x="741" y="72"/>
                </a:lnTo>
                <a:lnTo>
                  <a:pt x="758" y="88"/>
                </a:lnTo>
                <a:lnTo>
                  <a:pt x="773" y="108"/>
                </a:lnTo>
                <a:lnTo>
                  <a:pt x="797" y="115"/>
                </a:lnTo>
                <a:lnTo>
                  <a:pt x="816" y="128"/>
                </a:lnTo>
                <a:lnTo>
                  <a:pt x="828" y="139"/>
                </a:lnTo>
                <a:lnTo>
                  <a:pt x="846" y="151"/>
                </a:lnTo>
                <a:lnTo>
                  <a:pt x="866" y="147"/>
                </a:lnTo>
                <a:lnTo>
                  <a:pt x="879" y="141"/>
                </a:lnTo>
                <a:lnTo>
                  <a:pt x="904" y="141"/>
                </a:lnTo>
                <a:lnTo>
                  <a:pt x="917" y="126"/>
                </a:lnTo>
                <a:lnTo>
                  <a:pt x="928" y="128"/>
                </a:lnTo>
                <a:lnTo>
                  <a:pt x="936" y="128"/>
                </a:lnTo>
                <a:lnTo>
                  <a:pt x="946" y="134"/>
                </a:lnTo>
                <a:lnTo>
                  <a:pt x="957" y="139"/>
                </a:lnTo>
                <a:lnTo>
                  <a:pt x="965" y="129"/>
                </a:lnTo>
                <a:lnTo>
                  <a:pt x="974" y="126"/>
                </a:lnTo>
                <a:lnTo>
                  <a:pt x="981" y="130"/>
                </a:lnTo>
                <a:lnTo>
                  <a:pt x="989" y="124"/>
                </a:lnTo>
                <a:lnTo>
                  <a:pt x="1005" y="132"/>
                </a:lnTo>
                <a:lnTo>
                  <a:pt x="1015" y="146"/>
                </a:lnTo>
                <a:lnTo>
                  <a:pt x="1025" y="147"/>
                </a:lnTo>
                <a:lnTo>
                  <a:pt x="1032" y="149"/>
                </a:lnTo>
                <a:lnTo>
                  <a:pt x="1041" y="144"/>
                </a:lnTo>
                <a:lnTo>
                  <a:pt x="1048" y="138"/>
                </a:lnTo>
                <a:lnTo>
                  <a:pt x="1054" y="136"/>
                </a:lnTo>
                <a:lnTo>
                  <a:pt x="1063" y="130"/>
                </a:lnTo>
                <a:lnTo>
                  <a:pt x="1074" y="130"/>
                </a:lnTo>
                <a:lnTo>
                  <a:pt x="1084" y="139"/>
                </a:lnTo>
                <a:lnTo>
                  <a:pt x="1099" y="146"/>
                </a:lnTo>
                <a:lnTo>
                  <a:pt x="1112" y="139"/>
                </a:lnTo>
                <a:lnTo>
                  <a:pt x="1119" y="136"/>
                </a:lnTo>
                <a:lnTo>
                  <a:pt x="1128" y="139"/>
                </a:lnTo>
                <a:lnTo>
                  <a:pt x="1135" y="141"/>
                </a:lnTo>
                <a:lnTo>
                  <a:pt x="1144" y="149"/>
                </a:lnTo>
                <a:lnTo>
                  <a:pt x="1154" y="149"/>
                </a:lnTo>
                <a:lnTo>
                  <a:pt x="1166" y="146"/>
                </a:lnTo>
                <a:lnTo>
                  <a:pt x="1180" y="143"/>
                </a:lnTo>
                <a:lnTo>
                  <a:pt x="1197" y="138"/>
                </a:lnTo>
                <a:lnTo>
                  <a:pt x="1209" y="143"/>
                </a:lnTo>
                <a:lnTo>
                  <a:pt x="1216" y="150"/>
                </a:lnTo>
                <a:lnTo>
                  <a:pt x="1221" y="165"/>
                </a:lnTo>
                <a:lnTo>
                  <a:pt x="1225" y="189"/>
                </a:lnTo>
                <a:lnTo>
                  <a:pt x="1229" y="222"/>
                </a:lnTo>
                <a:lnTo>
                  <a:pt x="1229" y="154"/>
                </a:lnTo>
                <a:lnTo>
                  <a:pt x="1229" y="137"/>
                </a:lnTo>
                <a:lnTo>
                  <a:pt x="1227" y="126"/>
                </a:lnTo>
                <a:lnTo>
                  <a:pt x="1224" y="112"/>
                </a:lnTo>
                <a:lnTo>
                  <a:pt x="1218" y="100"/>
                </a:lnTo>
                <a:lnTo>
                  <a:pt x="1205" y="95"/>
                </a:lnTo>
                <a:lnTo>
                  <a:pt x="1187" y="93"/>
                </a:lnTo>
                <a:lnTo>
                  <a:pt x="1172" y="95"/>
                </a:lnTo>
                <a:lnTo>
                  <a:pt x="1156" y="91"/>
                </a:lnTo>
                <a:lnTo>
                  <a:pt x="1140" y="101"/>
                </a:lnTo>
                <a:lnTo>
                  <a:pt x="1124" y="96"/>
                </a:lnTo>
                <a:lnTo>
                  <a:pt x="1110" y="93"/>
                </a:lnTo>
                <a:lnTo>
                  <a:pt x="1099" y="93"/>
                </a:lnTo>
                <a:lnTo>
                  <a:pt x="1071" y="96"/>
                </a:lnTo>
                <a:lnTo>
                  <a:pt x="1056" y="98"/>
                </a:lnTo>
                <a:lnTo>
                  <a:pt x="1040" y="95"/>
                </a:lnTo>
                <a:lnTo>
                  <a:pt x="1024" y="99"/>
                </a:lnTo>
                <a:lnTo>
                  <a:pt x="1004" y="95"/>
                </a:lnTo>
                <a:lnTo>
                  <a:pt x="996" y="93"/>
                </a:lnTo>
                <a:lnTo>
                  <a:pt x="981" y="93"/>
                </a:lnTo>
                <a:lnTo>
                  <a:pt x="966" y="91"/>
                </a:lnTo>
                <a:lnTo>
                  <a:pt x="955" y="96"/>
                </a:lnTo>
                <a:lnTo>
                  <a:pt x="946" y="95"/>
                </a:lnTo>
                <a:lnTo>
                  <a:pt x="926" y="93"/>
                </a:lnTo>
                <a:lnTo>
                  <a:pt x="909" y="96"/>
                </a:lnTo>
                <a:lnTo>
                  <a:pt x="894" y="96"/>
                </a:lnTo>
                <a:lnTo>
                  <a:pt x="876" y="91"/>
                </a:lnTo>
                <a:lnTo>
                  <a:pt x="861" y="97"/>
                </a:lnTo>
                <a:lnTo>
                  <a:pt x="849" y="93"/>
                </a:lnTo>
                <a:lnTo>
                  <a:pt x="838" y="99"/>
                </a:lnTo>
                <a:lnTo>
                  <a:pt x="826" y="96"/>
                </a:lnTo>
                <a:lnTo>
                  <a:pt x="812" y="93"/>
                </a:lnTo>
                <a:lnTo>
                  <a:pt x="804" y="88"/>
                </a:lnTo>
                <a:lnTo>
                  <a:pt x="785" y="69"/>
                </a:lnTo>
                <a:lnTo>
                  <a:pt x="764" y="52"/>
                </a:lnTo>
                <a:lnTo>
                  <a:pt x="745" y="40"/>
                </a:lnTo>
                <a:lnTo>
                  <a:pt x="727" y="30"/>
                </a:lnTo>
                <a:lnTo>
                  <a:pt x="700" y="17"/>
                </a:lnTo>
                <a:lnTo>
                  <a:pt x="672" y="8"/>
                </a:lnTo>
                <a:lnTo>
                  <a:pt x="644" y="2"/>
                </a:lnTo>
                <a:lnTo>
                  <a:pt x="617" y="0"/>
                </a:lnTo>
                <a:lnTo>
                  <a:pt x="591" y="2"/>
                </a:lnTo>
                <a:lnTo>
                  <a:pt x="560" y="8"/>
                </a:lnTo>
                <a:lnTo>
                  <a:pt x="528" y="17"/>
                </a:lnTo>
                <a:lnTo>
                  <a:pt x="500" y="29"/>
                </a:lnTo>
                <a:lnTo>
                  <a:pt x="474" y="45"/>
                </a:lnTo>
                <a:lnTo>
                  <a:pt x="452" y="63"/>
                </a:lnTo>
                <a:lnTo>
                  <a:pt x="426" y="87"/>
                </a:lnTo>
                <a:lnTo>
                  <a:pt x="399" y="95"/>
                </a:lnTo>
                <a:lnTo>
                  <a:pt x="376" y="99"/>
                </a:lnTo>
                <a:lnTo>
                  <a:pt x="352" y="101"/>
                </a:lnTo>
                <a:lnTo>
                  <a:pt x="328" y="97"/>
                </a:lnTo>
                <a:lnTo>
                  <a:pt x="309" y="97"/>
                </a:lnTo>
                <a:lnTo>
                  <a:pt x="249" y="97"/>
                </a:lnTo>
                <a:lnTo>
                  <a:pt x="231" y="96"/>
                </a:lnTo>
                <a:lnTo>
                  <a:pt x="180" y="99"/>
                </a:lnTo>
                <a:lnTo>
                  <a:pt x="148" y="97"/>
                </a:lnTo>
                <a:lnTo>
                  <a:pt x="109" y="93"/>
                </a:lnTo>
                <a:lnTo>
                  <a:pt x="61" y="95"/>
                </a:lnTo>
                <a:lnTo>
                  <a:pt x="32" y="95"/>
                </a:lnTo>
                <a:lnTo>
                  <a:pt x="19" y="96"/>
                </a:lnTo>
                <a:lnTo>
                  <a:pt x="10" y="101"/>
                </a:lnTo>
                <a:lnTo>
                  <a:pt x="2" y="113"/>
                </a:lnTo>
                <a:lnTo>
                  <a:pt x="0" y="132"/>
                </a:lnTo>
                <a:lnTo>
                  <a:pt x="0" y="152"/>
                </a:lnTo>
                <a:lnTo>
                  <a:pt x="0" y="175"/>
                </a:lnTo>
              </a:path>
            </a:pathLst>
          </a:custGeom>
          <a:solidFill>
            <a:srgbClr val="FFFFFF"/>
          </a:solidFill>
          <a:ln w="9525">
            <a:noFill/>
            <a:round/>
            <a:headEnd type="none" w="sm" len="sm"/>
            <a:tailEnd type="none" w="sm" len="sm"/>
          </a:ln>
          <a:effectLst/>
        </p:spPr>
        <p:txBody>
          <a:bodyPr/>
          <a:lstStyle/>
          <a:p>
            <a:endParaRPr lang="de-DE"/>
          </a:p>
        </p:txBody>
      </p:sp>
      <p:sp>
        <p:nvSpPr>
          <p:cNvPr id="208907" name="Freeform 11"/>
          <p:cNvSpPr>
            <a:spLocks/>
          </p:cNvSpPr>
          <p:nvPr/>
        </p:nvSpPr>
        <p:spPr bwMode="auto">
          <a:xfrm>
            <a:off x="4191000" y="234950"/>
            <a:ext cx="90488" cy="400050"/>
          </a:xfrm>
          <a:custGeom>
            <a:avLst/>
            <a:gdLst/>
            <a:ahLst/>
            <a:cxnLst>
              <a:cxn ang="0">
                <a:pos x="13" y="6"/>
              </a:cxn>
              <a:cxn ang="0">
                <a:pos x="17" y="25"/>
              </a:cxn>
              <a:cxn ang="0">
                <a:pos x="13" y="34"/>
              </a:cxn>
              <a:cxn ang="0">
                <a:pos x="6" y="62"/>
              </a:cxn>
              <a:cxn ang="0">
                <a:pos x="1" y="86"/>
              </a:cxn>
              <a:cxn ang="0">
                <a:pos x="0" y="108"/>
              </a:cxn>
              <a:cxn ang="0">
                <a:pos x="5" y="135"/>
              </a:cxn>
              <a:cxn ang="0">
                <a:pos x="8" y="160"/>
              </a:cxn>
              <a:cxn ang="0">
                <a:pos x="13" y="184"/>
              </a:cxn>
              <a:cxn ang="0">
                <a:pos x="27" y="200"/>
              </a:cxn>
              <a:cxn ang="0">
                <a:pos x="32" y="217"/>
              </a:cxn>
              <a:cxn ang="0">
                <a:pos x="45" y="234"/>
              </a:cxn>
              <a:cxn ang="0">
                <a:pos x="56" y="251"/>
              </a:cxn>
              <a:cxn ang="0">
                <a:pos x="51" y="235"/>
              </a:cxn>
              <a:cxn ang="0">
                <a:pos x="40" y="216"/>
              </a:cxn>
              <a:cxn ang="0">
                <a:pos x="43" y="196"/>
              </a:cxn>
              <a:cxn ang="0">
                <a:pos x="28" y="170"/>
              </a:cxn>
              <a:cxn ang="0">
                <a:pos x="15" y="140"/>
              </a:cxn>
              <a:cxn ang="0">
                <a:pos x="12" y="94"/>
              </a:cxn>
              <a:cxn ang="0">
                <a:pos x="17" y="64"/>
              </a:cxn>
              <a:cxn ang="0">
                <a:pos x="25" y="34"/>
              </a:cxn>
              <a:cxn ang="0">
                <a:pos x="27" y="12"/>
              </a:cxn>
              <a:cxn ang="0">
                <a:pos x="15" y="0"/>
              </a:cxn>
              <a:cxn ang="0">
                <a:pos x="13" y="6"/>
              </a:cxn>
            </a:cxnLst>
            <a:rect l="0" t="0" r="r" b="b"/>
            <a:pathLst>
              <a:path w="57" h="252">
                <a:moveTo>
                  <a:pt x="13" y="6"/>
                </a:moveTo>
                <a:lnTo>
                  <a:pt x="17" y="25"/>
                </a:lnTo>
                <a:lnTo>
                  <a:pt x="13" y="34"/>
                </a:lnTo>
                <a:lnTo>
                  <a:pt x="6" y="62"/>
                </a:lnTo>
                <a:lnTo>
                  <a:pt x="1" y="86"/>
                </a:lnTo>
                <a:lnTo>
                  <a:pt x="0" y="108"/>
                </a:lnTo>
                <a:lnTo>
                  <a:pt x="5" y="135"/>
                </a:lnTo>
                <a:lnTo>
                  <a:pt x="8" y="160"/>
                </a:lnTo>
                <a:lnTo>
                  <a:pt x="13" y="184"/>
                </a:lnTo>
                <a:lnTo>
                  <a:pt x="27" y="200"/>
                </a:lnTo>
                <a:lnTo>
                  <a:pt x="32" y="217"/>
                </a:lnTo>
                <a:lnTo>
                  <a:pt x="45" y="234"/>
                </a:lnTo>
                <a:lnTo>
                  <a:pt x="56" y="251"/>
                </a:lnTo>
                <a:lnTo>
                  <a:pt x="51" y="235"/>
                </a:lnTo>
                <a:lnTo>
                  <a:pt x="40" y="216"/>
                </a:lnTo>
                <a:lnTo>
                  <a:pt x="43" y="196"/>
                </a:lnTo>
                <a:lnTo>
                  <a:pt x="28" y="170"/>
                </a:lnTo>
                <a:lnTo>
                  <a:pt x="15" y="140"/>
                </a:lnTo>
                <a:lnTo>
                  <a:pt x="12" y="94"/>
                </a:lnTo>
                <a:lnTo>
                  <a:pt x="17" y="64"/>
                </a:lnTo>
                <a:lnTo>
                  <a:pt x="25" y="34"/>
                </a:lnTo>
                <a:lnTo>
                  <a:pt x="27" y="12"/>
                </a:lnTo>
                <a:lnTo>
                  <a:pt x="15" y="0"/>
                </a:lnTo>
                <a:lnTo>
                  <a:pt x="13" y="6"/>
                </a:lnTo>
              </a:path>
            </a:pathLst>
          </a:custGeom>
          <a:solidFill>
            <a:srgbClr val="FFFFFF"/>
          </a:solidFill>
          <a:ln w="9525">
            <a:noFill/>
            <a:round/>
            <a:headEnd type="none" w="sm" len="sm"/>
            <a:tailEnd type="none" w="sm" len="sm"/>
          </a:ln>
          <a:effectLst/>
        </p:spPr>
        <p:txBody>
          <a:bodyPr/>
          <a:lstStyle/>
          <a:p>
            <a:endParaRPr lang="de-DE"/>
          </a:p>
        </p:txBody>
      </p:sp>
      <p:grpSp>
        <p:nvGrpSpPr>
          <p:cNvPr id="208908" name="Group 12"/>
          <p:cNvGrpSpPr>
            <a:grpSpLocks/>
          </p:cNvGrpSpPr>
          <p:nvPr/>
        </p:nvGrpSpPr>
        <p:grpSpPr bwMode="auto">
          <a:xfrm>
            <a:off x="63500" y="153988"/>
            <a:ext cx="3435350" cy="520700"/>
            <a:chOff x="40" y="97"/>
            <a:chExt cx="2164" cy="328"/>
          </a:xfrm>
        </p:grpSpPr>
        <p:sp>
          <p:nvSpPr>
            <p:cNvPr id="208909" name="Freeform 13"/>
            <p:cNvSpPr>
              <a:spLocks/>
            </p:cNvSpPr>
            <p:nvPr/>
          </p:nvSpPr>
          <p:spPr bwMode="auto">
            <a:xfrm>
              <a:off x="40" y="97"/>
              <a:ext cx="2164" cy="267"/>
            </a:xfrm>
            <a:custGeom>
              <a:avLst/>
              <a:gdLst/>
              <a:ahLst/>
              <a:cxnLst>
                <a:cxn ang="0">
                  <a:pos x="29" y="3"/>
                </a:cxn>
                <a:cxn ang="0">
                  <a:pos x="46" y="0"/>
                </a:cxn>
                <a:cxn ang="0">
                  <a:pos x="2096" y="0"/>
                </a:cxn>
                <a:cxn ang="0">
                  <a:pos x="2120" y="2"/>
                </a:cxn>
                <a:cxn ang="0">
                  <a:pos x="2137" y="9"/>
                </a:cxn>
                <a:cxn ang="0">
                  <a:pos x="2152" y="26"/>
                </a:cxn>
                <a:cxn ang="0">
                  <a:pos x="2160" y="46"/>
                </a:cxn>
                <a:cxn ang="0">
                  <a:pos x="2163" y="69"/>
                </a:cxn>
                <a:cxn ang="0">
                  <a:pos x="2163" y="266"/>
                </a:cxn>
                <a:cxn ang="0">
                  <a:pos x="81" y="266"/>
                </a:cxn>
                <a:cxn ang="0">
                  <a:pos x="0" y="266"/>
                </a:cxn>
                <a:cxn ang="0">
                  <a:pos x="0" y="82"/>
                </a:cxn>
                <a:cxn ang="0">
                  <a:pos x="1" y="55"/>
                </a:cxn>
                <a:cxn ang="0">
                  <a:pos x="9" y="29"/>
                </a:cxn>
                <a:cxn ang="0">
                  <a:pos x="16" y="15"/>
                </a:cxn>
                <a:cxn ang="0">
                  <a:pos x="29" y="3"/>
                </a:cxn>
              </a:cxnLst>
              <a:rect l="0" t="0" r="r" b="b"/>
              <a:pathLst>
                <a:path w="2164" h="267">
                  <a:moveTo>
                    <a:pt x="29" y="3"/>
                  </a:moveTo>
                  <a:lnTo>
                    <a:pt x="46" y="0"/>
                  </a:lnTo>
                  <a:lnTo>
                    <a:pt x="2096" y="0"/>
                  </a:lnTo>
                  <a:lnTo>
                    <a:pt x="2120" y="2"/>
                  </a:lnTo>
                  <a:lnTo>
                    <a:pt x="2137" y="9"/>
                  </a:lnTo>
                  <a:lnTo>
                    <a:pt x="2152" y="26"/>
                  </a:lnTo>
                  <a:lnTo>
                    <a:pt x="2160" y="46"/>
                  </a:lnTo>
                  <a:lnTo>
                    <a:pt x="2163" y="69"/>
                  </a:lnTo>
                  <a:lnTo>
                    <a:pt x="2163" y="266"/>
                  </a:lnTo>
                  <a:lnTo>
                    <a:pt x="81" y="266"/>
                  </a:lnTo>
                  <a:lnTo>
                    <a:pt x="0" y="266"/>
                  </a:lnTo>
                  <a:lnTo>
                    <a:pt x="0" y="82"/>
                  </a:lnTo>
                  <a:lnTo>
                    <a:pt x="1" y="55"/>
                  </a:lnTo>
                  <a:lnTo>
                    <a:pt x="9" y="29"/>
                  </a:lnTo>
                  <a:lnTo>
                    <a:pt x="16" y="15"/>
                  </a:lnTo>
                  <a:lnTo>
                    <a:pt x="29" y="3"/>
                  </a:lnTo>
                </a:path>
              </a:pathLst>
            </a:custGeom>
            <a:gradFill rotWithShape="0">
              <a:gsLst>
                <a:gs pos="0">
                  <a:srgbClr val="00CCFF"/>
                </a:gs>
                <a:gs pos="100000">
                  <a:srgbClr val="FFFFFF"/>
                </a:gs>
              </a:gsLst>
              <a:lin ang="5400000" scaled="1"/>
            </a:gradFill>
            <a:ln w="9525">
              <a:noFill/>
              <a:round/>
              <a:headEnd type="none" w="sm" len="sm"/>
              <a:tailEnd type="none" w="sm" len="sm"/>
            </a:ln>
            <a:effectLst/>
          </p:spPr>
          <p:txBody>
            <a:bodyPr/>
            <a:lstStyle/>
            <a:p>
              <a:endParaRPr lang="de-DE"/>
            </a:p>
          </p:txBody>
        </p:sp>
        <p:sp>
          <p:nvSpPr>
            <p:cNvPr id="208910" name="Freeform 14"/>
            <p:cNvSpPr>
              <a:spLocks/>
            </p:cNvSpPr>
            <p:nvPr/>
          </p:nvSpPr>
          <p:spPr bwMode="auto">
            <a:xfrm>
              <a:off x="40" y="268"/>
              <a:ext cx="2164" cy="115"/>
            </a:xfrm>
            <a:custGeom>
              <a:avLst/>
              <a:gdLst/>
              <a:ahLst/>
              <a:cxnLst>
                <a:cxn ang="0">
                  <a:pos x="105" y="39"/>
                </a:cxn>
                <a:cxn ang="0">
                  <a:pos x="170" y="39"/>
                </a:cxn>
                <a:cxn ang="0">
                  <a:pos x="221" y="58"/>
                </a:cxn>
                <a:cxn ang="0">
                  <a:pos x="305" y="47"/>
                </a:cxn>
                <a:cxn ang="0">
                  <a:pos x="400" y="41"/>
                </a:cxn>
                <a:cxn ang="0">
                  <a:pos x="466" y="53"/>
                </a:cxn>
                <a:cxn ang="0">
                  <a:pos x="538" y="47"/>
                </a:cxn>
                <a:cxn ang="0">
                  <a:pos x="654" y="50"/>
                </a:cxn>
                <a:cxn ang="0">
                  <a:pos x="728" y="58"/>
                </a:cxn>
                <a:cxn ang="0">
                  <a:pos x="815" y="35"/>
                </a:cxn>
                <a:cxn ang="0">
                  <a:pos x="880" y="56"/>
                </a:cxn>
                <a:cxn ang="0">
                  <a:pos x="968" y="52"/>
                </a:cxn>
                <a:cxn ang="0">
                  <a:pos x="1013" y="56"/>
                </a:cxn>
                <a:cxn ang="0">
                  <a:pos x="1053" y="35"/>
                </a:cxn>
                <a:cxn ang="0">
                  <a:pos x="1105" y="21"/>
                </a:cxn>
                <a:cxn ang="0">
                  <a:pos x="1167" y="19"/>
                </a:cxn>
                <a:cxn ang="0">
                  <a:pos x="1218" y="13"/>
                </a:cxn>
                <a:cxn ang="0">
                  <a:pos x="1265" y="29"/>
                </a:cxn>
                <a:cxn ang="0">
                  <a:pos x="1316" y="41"/>
                </a:cxn>
                <a:cxn ang="0">
                  <a:pos x="1399" y="33"/>
                </a:cxn>
                <a:cxn ang="0">
                  <a:pos x="1436" y="55"/>
                </a:cxn>
                <a:cxn ang="0">
                  <a:pos x="1493" y="58"/>
                </a:cxn>
                <a:cxn ang="0">
                  <a:pos x="1589" y="58"/>
                </a:cxn>
                <a:cxn ang="0">
                  <a:pos x="1647" y="49"/>
                </a:cxn>
                <a:cxn ang="0">
                  <a:pos x="1691" y="53"/>
                </a:cxn>
                <a:cxn ang="0">
                  <a:pos x="1743" y="35"/>
                </a:cxn>
                <a:cxn ang="0">
                  <a:pos x="1817" y="33"/>
                </a:cxn>
                <a:cxn ang="0">
                  <a:pos x="1878" y="13"/>
                </a:cxn>
                <a:cxn ang="0">
                  <a:pos x="1926" y="9"/>
                </a:cxn>
                <a:cxn ang="0">
                  <a:pos x="1988" y="17"/>
                </a:cxn>
                <a:cxn ang="0">
                  <a:pos x="2042" y="1"/>
                </a:cxn>
                <a:cxn ang="0">
                  <a:pos x="2093" y="29"/>
                </a:cxn>
                <a:cxn ang="0">
                  <a:pos x="2150" y="14"/>
                </a:cxn>
                <a:cxn ang="0">
                  <a:pos x="2163" y="114"/>
                </a:cxn>
                <a:cxn ang="0">
                  <a:pos x="893" y="92"/>
                </a:cxn>
                <a:cxn ang="0">
                  <a:pos x="0" y="18"/>
                </a:cxn>
                <a:cxn ang="0">
                  <a:pos x="32" y="31"/>
                </a:cxn>
                <a:cxn ang="0">
                  <a:pos x="75" y="35"/>
                </a:cxn>
              </a:cxnLst>
              <a:rect l="0" t="0" r="r" b="b"/>
              <a:pathLst>
                <a:path w="2164" h="115">
                  <a:moveTo>
                    <a:pt x="75" y="35"/>
                  </a:moveTo>
                  <a:lnTo>
                    <a:pt x="105" y="39"/>
                  </a:lnTo>
                  <a:lnTo>
                    <a:pt x="138" y="35"/>
                  </a:lnTo>
                  <a:lnTo>
                    <a:pt x="170" y="39"/>
                  </a:lnTo>
                  <a:lnTo>
                    <a:pt x="195" y="50"/>
                  </a:lnTo>
                  <a:lnTo>
                    <a:pt x="221" y="58"/>
                  </a:lnTo>
                  <a:lnTo>
                    <a:pt x="266" y="51"/>
                  </a:lnTo>
                  <a:lnTo>
                    <a:pt x="305" y="47"/>
                  </a:lnTo>
                  <a:lnTo>
                    <a:pt x="360" y="47"/>
                  </a:lnTo>
                  <a:lnTo>
                    <a:pt x="400" y="41"/>
                  </a:lnTo>
                  <a:lnTo>
                    <a:pt x="435" y="47"/>
                  </a:lnTo>
                  <a:lnTo>
                    <a:pt x="466" y="53"/>
                  </a:lnTo>
                  <a:lnTo>
                    <a:pt x="494" y="55"/>
                  </a:lnTo>
                  <a:lnTo>
                    <a:pt x="538" y="47"/>
                  </a:lnTo>
                  <a:lnTo>
                    <a:pt x="586" y="47"/>
                  </a:lnTo>
                  <a:lnTo>
                    <a:pt x="654" y="50"/>
                  </a:lnTo>
                  <a:lnTo>
                    <a:pt x="683" y="61"/>
                  </a:lnTo>
                  <a:lnTo>
                    <a:pt x="728" y="58"/>
                  </a:lnTo>
                  <a:lnTo>
                    <a:pt x="773" y="41"/>
                  </a:lnTo>
                  <a:lnTo>
                    <a:pt x="815" y="35"/>
                  </a:lnTo>
                  <a:lnTo>
                    <a:pt x="844" y="41"/>
                  </a:lnTo>
                  <a:lnTo>
                    <a:pt x="880" y="56"/>
                  </a:lnTo>
                  <a:lnTo>
                    <a:pt x="921" y="62"/>
                  </a:lnTo>
                  <a:lnTo>
                    <a:pt x="968" y="52"/>
                  </a:lnTo>
                  <a:lnTo>
                    <a:pt x="989" y="49"/>
                  </a:lnTo>
                  <a:lnTo>
                    <a:pt x="1013" y="56"/>
                  </a:lnTo>
                  <a:lnTo>
                    <a:pt x="1032" y="47"/>
                  </a:lnTo>
                  <a:lnTo>
                    <a:pt x="1053" y="35"/>
                  </a:lnTo>
                  <a:lnTo>
                    <a:pt x="1078" y="24"/>
                  </a:lnTo>
                  <a:lnTo>
                    <a:pt x="1105" y="21"/>
                  </a:lnTo>
                  <a:lnTo>
                    <a:pt x="1136" y="24"/>
                  </a:lnTo>
                  <a:lnTo>
                    <a:pt x="1167" y="19"/>
                  </a:lnTo>
                  <a:lnTo>
                    <a:pt x="1198" y="13"/>
                  </a:lnTo>
                  <a:lnTo>
                    <a:pt x="1218" y="13"/>
                  </a:lnTo>
                  <a:lnTo>
                    <a:pt x="1237" y="15"/>
                  </a:lnTo>
                  <a:lnTo>
                    <a:pt x="1265" y="29"/>
                  </a:lnTo>
                  <a:lnTo>
                    <a:pt x="1293" y="27"/>
                  </a:lnTo>
                  <a:lnTo>
                    <a:pt x="1316" y="41"/>
                  </a:lnTo>
                  <a:lnTo>
                    <a:pt x="1361" y="41"/>
                  </a:lnTo>
                  <a:lnTo>
                    <a:pt x="1399" y="33"/>
                  </a:lnTo>
                  <a:lnTo>
                    <a:pt x="1417" y="44"/>
                  </a:lnTo>
                  <a:lnTo>
                    <a:pt x="1436" y="55"/>
                  </a:lnTo>
                  <a:lnTo>
                    <a:pt x="1462" y="52"/>
                  </a:lnTo>
                  <a:lnTo>
                    <a:pt x="1493" y="58"/>
                  </a:lnTo>
                  <a:lnTo>
                    <a:pt x="1526" y="52"/>
                  </a:lnTo>
                  <a:lnTo>
                    <a:pt x="1589" y="58"/>
                  </a:lnTo>
                  <a:lnTo>
                    <a:pt x="1616" y="64"/>
                  </a:lnTo>
                  <a:lnTo>
                    <a:pt x="1647" y="49"/>
                  </a:lnTo>
                  <a:lnTo>
                    <a:pt x="1667" y="48"/>
                  </a:lnTo>
                  <a:lnTo>
                    <a:pt x="1691" y="53"/>
                  </a:lnTo>
                  <a:lnTo>
                    <a:pt x="1714" y="51"/>
                  </a:lnTo>
                  <a:lnTo>
                    <a:pt x="1743" y="35"/>
                  </a:lnTo>
                  <a:lnTo>
                    <a:pt x="1793" y="31"/>
                  </a:lnTo>
                  <a:lnTo>
                    <a:pt x="1817" y="33"/>
                  </a:lnTo>
                  <a:lnTo>
                    <a:pt x="1842" y="33"/>
                  </a:lnTo>
                  <a:lnTo>
                    <a:pt x="1878" y="13"/>
                  </a:lnTo>
                  <a:lnTo>
                    <a:pt x="1899" y="6"/>
                  </a:lnTo>
                  <a:lnTo>
                    <a:pt x="1926" y="9"/>
                  </a:lnTo>
                  <a:lnTo>
                    <a:pt x="1957" y="29"/>
                  </a:lnTo>
                  <a:lnTo>
                    <a:pt x="1988" y="17"/>
                  </a:lnTo>
                  <a:lnTo>
                    <a:pt x="2017" y="0"/>
                  </a:lnTo>
                  <a:lnTo>
                    <a:pt x="2042" y="1"/>
                  </a:lnTo>
                  <a:lnTo>
                    <a:pt x="2071" y="35"/>
                  </a:lnTo>
                  <a:lnTo>
                    <a:pt x="2093" y="29"/>
                  </a:lnTo>
                  <a:lnTo>
                    <a:pt x="2125" y="15"/>
                  </a:lnTo>
                  <a:lnTo>
                    <a:pt x="2150" y="14"/>
                  </a:lnTo>
                  <a:lnTo>
                    <a:pt x="2163" y="26"/>
                  </a:lnTo>
                  <a:lnTo>
                    <a:pt x="2163" y="114"/>
                  </a:lnTo>
                  <a:lnTo>
                    <a:pt x="909" y="89"/>
                  </a:lnTo>
                  <a:lnTo>
                    <a:pt x="893" y="92"/>
                  </a:lnTo>
                  <a:lnTo>
                    <a:pt x="0" y="82"/>
                  </a:lnTo>
                  <a:lnTo>
                    <a:pt x="0" y="18"/>
                  </a:lnTo>
                  <a:lnTo>
                    <a:pt x="13" y="27"/>
                  </a:lnTo>
                  <a:lnTo>
                    <a:pt x="32" y="31"/>
                  </a:lnTo>
                  <a:lnTo>
                    <a:pt x="56" y="32"/>
                  </a:lnTo>
                  <a:lnTo>
                    <a:pt x="75" y="35"/>
                  </a:lnTo>
                </a:path>
              </a:pathLst>
            </a:custGeom>
            <a:solidFill>
              <a:srgbClr val="003300"/>
            </a:solidFill>
            <a:ln w="9525">
              <a:noFill/>
              <a:round/>
              <a:headEnd type="none" w="sm" len="sm"/>
              <a:tailEnd type="none" w="sm" len="sm"/>
            </a:ln>
            <a:effectLst/>
          </p:spPr>
          <p:txBody>
            <a:bodyPr/>
            <a:lstStyle/>
            <a:p>
              <a:endParaRPr lang="de-DE"/>
            </a:p>
          </p:txBody>
        </p:sp>
        <p:sp>
          <p:nvSpPr>
            <p:cNvPr id="208911" name="Freeform 15"/>
            <p:cNvSpPr>
              <a:spLocks/>
            </p:cNvSpPr>
            <p:nvPr/>
          </p:nvSpPr>
          <p:spPr bwMode="auto">
            <a:xfrm>
              <a:off x="40" y="307"/>
              <a:ext cx="2164" cy="118"/>
            </a:xfrm>
            <a:custGeom>
              <a:avLst/>
              <a:gdLst/>
              <a:ahLst/>
              <a:cxnLst>
                <a:cxn ang="0">
                  <a:pos x="46" y="116"/>
                </a:cxn>
                <a:cxn ang="0">
                  <a:pos x="2096" y="117"/>
                </a:cxn>
                <a:cxn ang="0">
                  <a:pos x="2137" y="113"/>
                </a:cxn>
                <a:cxn ang="0">
                  <a:pos x="2160" y="98"/>
                </a:cxn>
                <a:cxn ang="0">
                  <a:pos x="2163" y="13"/>
                </a:cxn>
                <a:cxn ang="0">
                  <a:pos x="2134" y="4"/>
                </a:cxn>
                <a:cxn ang="0">
                  <a:pos x="2118" y="32"/>
                </a:cxn>
                <a:cxn ang="0">
                  <a:pos x="2097" y="29"/>
                </a:cxn>
                <a:cxn ang="0">
                  <a:pos x="2054" y="16"/>
                </a:cxn>
                <a:cxn ang="0">
                  <a:pos x="1998" y="20"/>
                </a:cxn>
                <a:cxn ang="0">
                  <a:pos x="1951" y="23"/>
                </a:cxn>
                <a:cxn ang="0">
                  <a:pos x="1910" y="16"/>
                </a:cxn>
                <a:cxn ang="0">
                  <a:pos x="1868" y="25"/>
                </a:cxn>
                <a:cxn ang="0">
                  <a:pos x="1841" y="31"/>
                </a:cxn>
                <a:cxn ang="0">
                  <a:pos x="1776" y="26"/>
                </a:cxn>
                <a:cxn ang="0">
                  <a:pos x="1716" y="22"/>
                </a:cxn>
                <a:cxn ang="0">
                  <a:pos x="1644" y="51"/>
                </a:cxn>
                <a:cxn ang="0">
                  <a:pos x="1589" y="36"/>
                </a:cxn>
                <a:cxn ang="0">
                  <a:pos x="1524" y="35"/>
                </a:cxn>
                <a:cxn ang="0">
                  <a:pos x="1417" y="34"/>
                </a:cxn>
                <a:cxn ang="0">
                  <a:pos x="1367" y="31"/>
                </a:cxn>
                <a:cxn ang="0">
                  <a:pos x="1327" y="22"/>
                </a:cxn>
                <a:cxn ang="0">
                  <a:pos x="1237" y="41"/>
                </a:cxn>
                <a:cxn ang="0">
                  <a:pos x="1159" y="31"/>
                </a:cxn>
                <a:cxn ang="0">
                  <a:pos x="1065" y="36"/>
                </a:cxn>
                <a:cxn ang="0">
                  <a:pos x="988" y="36"/>
                </a:cxn>
                <a:cxn ang="0">
                  <a:pos x="897" y="48"/>
                </a:cxn>
                <a:cxn ang="0">
                  <a:pos x="801" y="42"/>
                </a:cxn>
                <a:cxn ang="0">
                  <a:pos x="692" y="44"/>
                </a:cxn>
                <a:cxn ang="0">
                  <a:pos x="575" y="31"/>
                </a:cxn>
                <a:cxn ang="0">
                  <a:pos x="454" y="22"/>
                </a:cxn>
                <a:cxn ang="0">
                  <a:pos x="371" y="33"/>
                </a:cxn>
                <a:cxn ang="0">
                  <a:pos x="322" y="29"/>
                </a:cxn>
                <a:cxn ang="0">
                  <a:pos x="252" y="34"/>
                </a:cxn>
                <a:cxn ang="0">
                  <a:pos x="176" y="33"/>
                </a:cxn>
                <a:cxn ang="0">
                  <a:pos x="99" y="40"/>
                </a:cxn>
                <a:cxn ang="0">
                  <a:pos x="20" y="35"/>
                </a:cxn>
                <a:cxn ang="0">
                  <a:pos x="2" y="69"/>
                </a:cxn>
                <a:cxn ang="0">
                  <a:pos x="16" y="110"/>
                </a:cxn>
              </a:cxnLst>
              <a:rect l="0" t="0" r="r" b="b"/>
              <a:pathLst>
                <a:path w="2164" h="118">
                  <a:moveTo>
                    <a:pt x="29" y="114"/>
                  </a:moveTo>
                  <a:lnTo>
                    <a:pt x="46" y="116"/>
                  </a:lnTo>
                  <a:lnTo>
                    <a:pt x="66" y="117"/>
                  </a:lnTo>
                  <a:lnTo>
                    <a:pt x="2096" y="117"/>
                  </a:lnTo>
                  <a:lnTo>
                    <a:pt x="2120" y="115"/>
                  </a:lnTo>
                  <a:lnTo>
                    <a:pt x="2137" y="113"/>
                  </a:lnTo>
                  <a:lnTo>
                    <a:pt x="2152" y="106"/>
                  </a:lnTo>
                  <a:lnTo>
                    <a:pt x="2160" y="98"/>
                  </a:lnTo>
                  <a:lnTo>
                    <a:pt x="2163" y="90"/>
                  </a:lnTo>
                  <a:lnTo>
                    <a:pt x="2163" y="13"/>
                  </a:lnTo>
                  <a:lnTo>
                    <a:pt x="2144" y="0"/>
                  </a:lnTo>
                  <a:lnTo>
                    <a:pt x="2134" y="4"/>
                  </a:lnTo>
                  <a:lnTo>
                    <a:pt x="2125" y="17"/>
                  </a:lnTo>
                  <a:lnTo>
                    <a:pt x="2118" y="32"/>
                  </a:lnTo>
                  <a:lnTo>
                    <a:pt x="2109" y="31"/>
                  </a:lnTo>
                  <a:lnTo>
                    <a:pt x="2097" y="29"/>
                  </a:lnTo>
                  <a:lnTo>
                    <a:pt x="2071" y="22"/>
                  </a:lnTo>
                  <a:lnTo>
                    <a:pt x="2054" y="16"/>
                  </a:lnTo>
                  <a:lnTo>
                    <a:pt x="2027" y="13"/>
                  </a:lnTo>
                  <a:lnTo>
                    <a:pt x="1998" y="20"/>
                  </a:lnTo>
                  <a:lnTo>
                    <a:pt x="1970" y="31"/>
                  </a:lnTo>
                  <a:lnTo>
                    <a:pt x="1951" y="23"/>
                  </a:lnTo>
                  <a:lnTo>
                    <a:pt x="1934" y="22"/>
                  </a:lnTo>
                  <a:lnTo>
                    <a:pt x="1910" y="16"/>
                  </a:lnTo>
                  <a:lnTo>
                    <a:pt x="1885" y="18"/>
                  </a:lnTo>
                  <a:lnTo>
                    <a:pt x="1868" y="25"/>
                  </a:lnTo>
                  <a:lnTo>
                    <a:pt x="1861" y="35"/>
                  </a:lnTo>
                  <a:lnTo>
                    <a:pt x="1841" y="31"/>
                  </a:lnTo>
                  <a:lnTo>
                    <a:pt x="1813" y="31"/>
                  </a:lnTo>
                  <a:lnTo>
                    <a:pt x="1776" y="26"/>
                  </a:lnTo>
                  <a:lnTo>
                    <a:pt x="1744" y="35"/>
                  </a:lnTo>
                  <a:lnTo>
                    <a:pt x="1716" y="22"/>
                  </a:lnTo>
                  <a:lnTo>
                    <a:pt x="1679" y="31"/>
                  </a:lnTo>
                  <a:lnTo>
                    <a:pt x="1644" y="51"/>
                  </a:lnTo>
                  <a:lnTo>
                    <a:pt x="1614" y="44"/>
                  </a:lnTo>
                  <a:lnTo>
                    <a:pt x="1589" y="36"/>
                  </a:lnTo>
                  <a:lnTo>
                    <a:pt x="1560" y="32"/>
                  </a:lnTo>
                  <a:lnTo>
                    <a:pt x="1524" y="35"/>
                  </a:lnTo>
                  <a:lnTo>
                    <a:pt x="1467" y="41"/>
                  </a:lnTo>
                  <a:lnTo>
                    <a:pt x="1417" y="34"/>
                  </a:lnTo>
                  <a:lnTo>
                    <a:pt x="1395" y="38"/>
                  </a:lnTo>
                  <a:lnTo>
                    <a:pt x="1367" y="31"/>
                  </a:lnTo>
                  <a:lnTo>
                    <a:pt x="1348" y="23"/>
                  </a:lnTo>
                  <a:lnTo>
                    <a:pt x="1327" y="22"/>
                  </a:lnTo>
                  <a:lnTo>
                    <a:pt x="1287" y="26"/>
                  </a:lnTo>
                  <a:lnTo>
                    <a:pt x="1237" y="41"/>
                  </a:lnTo>
                  <a:lnTo>
                    <a:pt x="1194" y="28"/>
                  </a:lnTo>
                  <a:lnTo>
                    <a:pt x="1159" y="31"/>
                  </a:lnTo>
                  <a:lnTo>
                    <a:pt x="1125" y="48"/>
                  </a:lnTo>
                  <a:lnTo>
                    <a:pt x="1065" y="36"/>
                  </a:lnTo>
                  <a:lnTo>
                    <a:pt x="1019" y="42"/>
                  </a:lnTo>
                  <a:lnTo>
                    <a:pt x="988" y="36"/>
                  </a:lnTo>
                  <a:lnTo>
                    <a:pt x="943" y="39"/>
                  </a:lnTo>
                  <a:lnTo>
                    <a:pt x="897" y="48"/>
                  </a:lnTo>
                  <a:lnTo>
                    <a:pt x="866" y="45"/>
                  </a:lnTo>
                  <a:lnTo>
                    <a:pt x="801" y="42"/>
                  </a:lnTo>
                  <a:lnTo>
                    <a:pt x="760" y="48"/>
                  </a:lnTo>
                  <a:lnTo>
                    <a:pt x="692" y="44"/>
                  </a:lnTo>
                  <a:lnTo>
                    <a:pt x="636" y="39"/>
                  </a:lnTo>
                  <a:lnTo>
                    <a:pt x="575" y="31"/>
                  </a:lnTo>
                  <a:lnTo>
                    <a:pt x="518" y="39"/>
                  </a:lnTo>
                  <a:lnTo>
                    <a:pt x="454" y="22"/>
                  </a:lnTo>
                  <a:lnTo>
                    <a:pt x="404" y="22"/>
                  </a:lnTo>
                  <a:lnTo>
                    <a:pt x="371" y="33"/>
                  </a:lnTo>
                  <a:lnTo>
                    <a:pt x="349" y="24"/>
                  </a:lnTo>
                  <a:lnTo>
                    <a:pt x="322" y="29"/>
                  </a:lnTo>
                  <a:lnTo>
                    <a:pt x="287" y="31"/>
                  </a:lnTo>
                  <a:lnTo>
                    <a:pt x="252" y="34"/>
                  </a:lnTo>
                  <a:lnTo>
                    <a:pt x="211" y="41"/>
                  </a:lnTo>
                  <a:lnTo>
                    <a:pt x="176" y="33"/>
                  </a:lnTo>
                  <a:lnTo>
                    <a:pt x="143" y="37"/>
                  </a:lnTo>
                  <a:lnTo>
                    <a:pt x="99" y="40"/>
                  </a:lnTo>
                  <a:lnTo>
                    <a:pt x="71" y="37"/>
                  </a:lnTo>
                  <a:lnTo>
                    <a:pt x="20" y="35"/>
                  </a:lnTo>
                  <a:lnTo>
                    <a:pt x="0" y="44"/>
                  </a:lnTo>
                  <a:lnTo>
                    <a:pt x="2" y="69"/>
                  </a:lnTo>
                  <a:lnTo>
                    <a:pt x="5" y="91"/>
                  </a:lnTo>
                  <a:lnTo>
                    <a:pt x="16" y="110"/>
                  </a:lnTo>
                  <a:lnTo>
                    <a:pt x="29" y="114"/>
                  </a:lnTo>
                </a:path>
              </a:pathLst>
            </a:custGeom>
            <a:gradFill rotWithShape="0">
              <a:gsLst>
                <a:gs pos="0">
                  <a:srgbClr val="CC6600"/>
                </a:gs>
                <a:gs pos="100000">
                  <a:srgbClr val="000000"/>
                </a:gs>
              </a:gsLst>
              <a:lin ang="5400000" scaled="1"/>
            </a:gradFill>
            <a:ln w="9525">
              <a:noFill/>
              <a:round/>
              <a:headEnd type="none" w="sm" len="sm"/>
              <a:tailEnd type="none" w="sm" len="sm"/>
            </a:ln>
            <a:effectLst/>
          </p:spPr>
          <p:txBody>
            <a:bodyPr/>
            <a:lstStyle/>
            <a:p>
              <a:endParaRPr lang="de-DE"/>
            </a:p>
          </p:txBody>
        </p:sp>
        <p:sp>
          <p:nvSpPr>
            <p:cNvPr id="208912" name="Freeform 16"/>
            <p:cNvSpPr>
              <a:spLocks/>
            </p:cNvSpPr>
            <p:nvPr/>
          </p:nvSpPr>
          <p:spPr bwMode="auto">
            <a:xfrm>
              <a:off x="52" y="104"/>
              <a:ext cx="2130" cy="153"/>
            </a:xfrm>
            <a:custGeom>
              <a:avLst/>
              <a:gdLst/>
              <a:ahLst/>
              <a:cxnLst>
                <a:cxn ang="0">
                  <a:pos x="0" y="115"/>
                </a:cxn>
                <a:cxn ang="0">
                  <a:pos x="5" y="122"/>
                </a:cxn>
                <a:cxn ang="0">
                  <a:pos x="9" y="55"/>
                </a:cxn>
                <a:cxn ang="0">
                  <a:pos x="28" y="27"/>
                </a:cxn>
                <a:cxn ang="0">
                  <a:pos x="101" y="24"/>
                </a:cxn>
                <a:cxn ang="0">
                  <a:pos x="243" y="28"/>
                </a:cxn>
                <a:cxn ang="0">
                  <a:pos x="378" y="26"/>
                </a:cxn>
                <a:cxn ang="0">
                  <a:pos x="537" y="28"/>
                </a:cxn>
                <a:cxn ang="0">
                  <a:pos x="645" y="24"/>
                </a:cxn>
                <a:cxn ang="0">
                  <a:pos x="735" y="24"/>
                </a:cxn>
                <a:cxn ang="0">
                  <a:pos x="870" y="31"/>
                </a:cxn>
                <a:cxn ang="0">
                  <a:pos x="968" y="33"/>
                </a:cxn>
                <a:cxn ang="0">
                  <a:pos x="1080" y="28"/>
                </a:cxn>
                <a:cxn ang="0">
                  <a:pos x="1212" y="38"/>
                </a:cxn>
                <a:cxn ang="0">
                  <a:pos x="1316" y="35"/>
                </a:cxn>
                <a:cxn ang="0">
                  <a:pos x="1414" y="30"/>
                </a:cxn>
                <a:cxn ang="0">
                  <a:pos x="1526" y="34"/>
                </a:cxn>
                <a:cxn ang="0">
                  <a:pos x="1621" y="30"/>
                </a:cxn>
                <a:cxn ang="0">
                  <a:pos x="1714" y="27"/>
                </a:cxn>
                <a:cxn ang="0">
                  <a:pos x="1781" y="30"/>
                </a:cxn>
                <a:cxn ang="0">
                  <a:pos x="1914" y="24"/>
                </a:cxn>
                <a:cxn ang="0">
                  <a:pos x="2046" y="31"/>
                </a:cxn>
                <a:cxn ang="0">
                  <a:pos x="2094" y="44"/>
                </a:cxn>
                <a:cxn ang="0">
                  <a:pos x="2115" y="64"/>
                </a:cxn>
                <a:cxn ang="0">
                  <a:pos x="2129" y="117"/>
                </a:cxn>
                <a:cxn ang="0">
                  <a:pos x="2129" y="39"/>
                </a:cxn>
                <a:cxn ang="0">
                  <a:pos x="2120" y="15"/>
                </a:cxn>
                <a:cxn ang="0">
                  <a:pos x="1974" y="5"/>
                </a:cxn>
                <a:cxn ang="0">
                  <a:pos x="1856" y="1"/>
                </a:cxn>
                <a:cxn ang="0">
                  <a:pos x="1774" y="3"/>
                </a:cxn>
                <a:cxn ang="0">
                  <a:pos x="1658" y="7"/>
                </a:cxn>
                <a:cxn ang="0">
                  <a:pos x="1453" y="5"/>
                </a:cxn>
                <a:cxn ang="0">
                  <a:pos x="1312" y="6"/>
                </a:cxn>
                <a:cxn ang="0">
                  <a:pos x="1212" y="5"/>
                </a:cxn>
                <a:cxn ang="0">
                  <a:pos x="1135" y="4"/>
                </a:cxn>
                <a:cxn ang="0">
                  <a:pos x="1000" y="5"/>
                </a:cxn>
                <a:cxn ang="0">
                  <a:pos x="837" y="6"/>
                </a:cxn>
                <a:cxn ang="0">
                  <a:pos x="652" y="4"/>
                </a:cxn>
                <a:cxn ang="0">
                  <a:pos x="569" y="2"/>
                </a:cxn>
                <a:cxn ang="0">
                  <a:pos x="431" y="2"/>
                </a:cxn>
                <a:cxn ang="0">
                  <a:pos x="256" y="2"/>
                </a:cxn>
                <a:cxn ang="0">
                  <a:pos x="107" y="0"/>
                </a:cxn>
                <a:cxn ang="0">
                  <a:pos x="34" y="1"/>
                </a:cxn>
                <a:cxn ang="0">
                  <a:pos x="5" y="17"/>
                </a:cxn>
                <a:cxn ang="0">
                  <a:pos x="0" y="53"/>
                </a:cxn>
              </a:cxnLst>
              <a:rect l="0" t="0" r="r" b="b"/>
              <a:pathLst>
                <a:path w="2130" h="153">
                  <a:moveTo>
                    <a:pt x="0" y="74"/>
                  </a:moveTo>
                  <a:lnTo>
                    <a:pt x="0" y="115"/>
                  </a:lnTo>
                  <a:lnTo>
                    <a:pt x="0" y="152"/>
                  </a:lnTo>
                  <a:lnTo>
                    <a:pt x="5" y="122"/>
                  </a:lnTo>
                  <a:lnTo>
                    <a:pt x="7" y="98"/>
                  </a:lnTo>
                  <a:lnTo>
                    <a:pt x="9" y="55"/>
                  </a:lnTo>
                  <a:lnTo>
                    <a:pt x="15" y="34"/>
                  </a:lnTo>
                  <a:lnTo>
                    <a:pt x="28" y="27"/>
                  </a:lnTo>
                  <a:lnTo>
                    <a:pt x="60" y="22"/>
                  </a:lnTo>
                  <a:lnTo>
                    <a:pt x="101" y="24"/>
                  </a:lnTo>
                  <a:lnTo>
                    <a:pt x="200" y="24"/>
                  </a:lnTo>
                  <a:lnTo>
                    <a:pt x="243" y="28"/>
                  </a:lnTo>
                  <a:lnTo>
                    <a:pt x="306" y="24"/>
                  </a:lnTo>
                  <a:lnTo>
                    <a:pt x="378" y="26"/>
                  </a:lnTo>
                  <a:lnTo>
                    <a:pt x="431" y="25"/>
                  </a:lnTo>
                  <a:lnTo>
                    <a:pt x="537" y="28"/>
                  </a:lnTo>
                  <a:lnTo>
                    <a:pt x="574" y="27"/>
                  </a:lnTo>
                  <a:lnTo>
                    <a:pt x="645" y="24"/>
                  </a:lnTo>
                  <a:lnTo>
                    <a:pt x="669" y="29"/>
                  </a:lnTo>
                  <a:lnTo>
                    <a:pt x="735" y="24"/>
                  </a:lnTo>
                  <a:lnTo>
                    <a:pt x="836" y="27"/>
                  </a:lnTo>
                  <a:lnTo>
                    <a:pt x="870" y="31"/>
                  </a:lnTo>
                  <a:lnTo>
                    <a:pt x="923" y="28"/>
                  </a:lnTo>
                  <a:lnTo>
                    <a:pt x="968" y="33"/>
                  </a:lnTo>
                  <a:lnTo>
                    <a:pt x="1006" y="33"/>
                  </a:lnTo>
                  <a:lnTo>
                    <a:pt x="1080" y="28"/>
                  </a:lnTo>
                  <a:lnTo>
                    <a:pt x="1150" y="31"/>
                  </a:lnTo>
                  <a:lnTo>
                    <a:pt x="1212" y="38"/>
                  </a:lnTo>
                  <a:lnTo>
                    <a:pt x="1232" y="39"/>
                  </a:lnTo>
                  <a:lnTo>
                    <a:pt x="1316" y="35"/>
                  </a:lnTo>
                  <a:lnTo>
                    <a:pt x="1395" y="32"/>
                  </a:lnTo>
                  <a:lnTo>
                    <a:pt x="1414" y="30"/>
                  </a:lnTo>
                  <a:lnTo>
                    <a:pt x="1444" y="31"/>
                  </a:lnTo>
                  <a:lnTo>
                    <a:pt x="1526" y="34"/>
                  </a:lnTo>
                  <a:lnTo>
                    <a:pt x="1589" y="29"/>
                  </a:lnTo>
                  <a:lnTo>
                    <a:pt x="1621" y="30"/>
                  </a:lnTo>
                  <a:lnTo>
                    <a:pt x="1672" y="31"/>
                  </a:lnTo>
                  <a:lnTo>
                    <a:pt x="1714" y="27"/>
                  </a:lnTo>
                  <a:lnTo>
                    <a:pt x="1743" y="24"/>
                  </a:lnTo>
                  <a:lnTo>
                    <a:pt x="1781" y="30"/>
                  </a:lnTo>
                  <a:lnTo>
                    <a:pt x="1861" y="32"/>
                  </a:lnTo>
                  <a:lnTo>
                    <a:pt x="1914" y="24"/>
                  </a:lnTo>
                  <a:lnTo>
                    <a:pt x="1991" y="31"/>
                  </a:lnTo>
                  <a:lnTo>
                    <a:pt x="2046" y="31"/>
                  </a:lnTo>
                  <a:lnTo>
                    <a:pt x="2075" y="31"/>
                  </a:lnTo>
                  <a:lnTo>
                    <a:pt x="2094" y="44"/>
                  </a:lnTo>
                  <a:lnTo>
                    <a:pt x="2106" y="51"/>
                  </a:lnTo>
                  <a:lnTo>
                    <a:pt x="2115" y="64"/>
                  </a:lnTo>
                  <a:lnTo>
                    <a:pt x="2122" y="87"/>
                  </a:lnTo>
                  <a:lnTo>
                    <a:pt x="2129" y="117"/>
                  </a:lnTo>
                  <a:lnTo>
                    <a:pt x="2129" y="55"/>
                  </a:lnTo>
                  <a:lnTo>
                    <a:pt x="2129" y="39"/>
                  </a:lnTo>
                  <a:lnTo>
                    <a:pt x="2125" y="28"/>
                  </a:lnTo>
                  <a:lnTo>
                    <a:pt x="2120" y="15"/>
                  </a:lnTo>
                  <a:lnTo>
                    <a:pt x="2090" y="7"/>
                  </a:lnTo>
                  <a:lnTo>
                    <a:pt x="1974" y="5"/>
                  </a:lnTo>
                  <a:lnTo>
                    <a:pt x="1947" y="1"/>
                  </a:lnTo>
                  <a:lnTo>
                    <a:pt x="1856" y="1"/>
                  </a:lnTo>
                  <a:lnTo>
                    <a:pt x="1829" y="3"/>
                  </a:lnTo>
                  <a:lnTo>
                    <a:pt x="1774" y="3"/>
                  </a:lnTo>
                  <a:lnTo>
                    <a:pt x="1733" y="2"/>
                  </a:lnTo>
                  <a:lnTo>
                    <a:pt x="1658" y="7"/>
                  </a:lnTo>
                  <a:lnTo>
                    <a:pt x="1502" y="3"/>
                  </a:lnTo>
                  <a:lnTo>
                    <a:pt x="1453" y="5"/>
                  </a:lnTo>
                  <a:lnTo>
                    <a:pt x="1367" y="9"/>
                  </a:lnTo>
                  <a:lnTo>
                    <a:pt x="1312" y="6"/>
                  </a:lnTo>
                  <a:lnTo>
                    <a:pt x="1257" y="5"/>
                  </a:lnTo>
                  <a:lnTo>
                    <a:pt x="1212" y="5"/>
                  </a:lnTo>
                  <a:lnTo>
                    <a:pt x="1164" y="8"/>
                  </a:lnTo>
                  <a:lnTo>
                    <a:pt x="1135" y="4"/>
                  </a:lnTo>
                  <a:lnTo>
                    <a:pt x="1031" y="5"/>
                  </a:lnTo>
                  <a:lnTo>
                    <a:pt x="1000" y="5"/>
                  </a:lnTo>
                  <a:lnTo>
                    <a:pt x="945" y="4"/>
                  </a:lnTo>
                  <a:lnTo>
                    <a:pt x="837" y="6"/>
                  </a:lnTo>
                  <a:lnTo>
                    <a:pt x="741" y="4"/>
                  </a:lnTo>
                  <a:lnTo>
                    <a:pt x="652" y="4"/>
                  </a:lnTo>
                  <a:lnTo>
                    <a:pt x="610" y="5"/>
                  </a:lnTo>
                  <a:lnTo>
                    <a:pt x="569" y="2"/>
                  </a:lnTo>
                  <a:lnTo>
                    <a:pt x="535" y="2"/>
                  </a:lnTo>
                  <a:lnTo>
                    <a:pt x="431" y="2"/>
                  </a:lnTo>
                  <a:lnTo>
                    <a:pt x="312" y="4"/>
                  </a:lnTo>
                  <a:lnTo>
                    <a:pt x="256" y="2"/>
                  </a:lnTo>
                  <a:lnTo>
                    <a:pt x="190" y="4"/>
                  </a:lnTo>
                  <a:lnTo>
                    <a:pt x="107" y="0"/>
                  </a:lnTo>
                  <a:lnTo>
                    <a:pt x="56" y="0"/>
                  </a:lnTo>
                  <a:lnTo>
                    <a:pt x="34" y="1"/>
                  </a:lnTo>
                  <a:lnTo>
                    <a:pt x="19" y="5"/>
                  </a:lnTo>
                  <a:lnTo>
                    <a:pt x="5" y="17"/>
                  </a:lnTo>
                  <a:lnTo>
                    <a:pt x="1" y="35"/>
                  </a:lnTo>
                  <a:lnTo>
                    <a:pt x="0" y="53"/>
                  </a:lnTo>
                  <a:lnTo>
                    <a:pt x="0" y="74"/>
                  </a:lnTo>
                </a:path>
              </a:pathLst>
            </a:custGeom>
            <a:solidFill>
              <a:srgbClr val="FFFFFF"/>
            </a:solidFill>
            <a:ln w="9525">
              <a:noFill/>
              <a:round/>
              <a:headEnd type="none" w="sm" len="sm"/>
              <a:tailEnd type="none" w="sm" len="sm"/>
            </a:ln>
            <a:effectLst/>
          </p:spPr>
          <p:txBody>
            <a:bodyPr/>
            <a:lstStyle/>
            <a:p>
              <a:endParaRPr lang="de-DE"/>
            </a:p>
          </p:txBody>
        </p:sp>
        <p:sp>
          <p:nvSpPr>
            <p:cNvPr id="208913" name="Freeform 17"/>
            <p:cNvSpPr>
              <a:spLocks/>
            </p:cNvSpPr>
            <p:nvPr/>
          </p:nvSpPr>
          <p:spPr bwMode="auto">
            <a:xfrm>
              <a:off x="57" y="347"/>
              <a:ext cx="2128" cy="62"/>
            </a:xfrm>
            <a:custGeom>
              <a:avLst/>
              <a:gdLst/>
              <a:ahLst/>
              <a:cxnLst>
                <a:cxn ang="0">
                  <a:pos x="0" y="14"/>
                </a:cxn>
                <a:cxn ang="0">
                  <a:pos x="6" y="12"/>
                </a:cxn>
                <a:cxn ang="0">
                  <a:pos x="8" y="39"/>
                </a:cxn>
                <a:cxn ang="0">
                  <a:pos x="27" y="49"/>
                </a:cxn>
                <a:cxn ang="0">
                  <a:pos x="59" y="47"/>
                </a:cxn>
                <a:cxn ang="0">
                  <a:pos x="110" y="47"/>
                </a:cxn>
                <a:cxn ang="0">
                  <a:pos x="162" y="48"/>
                </a:cxn>
                <a:cxn ang="0">
                  <a:pos x="192" y="49"/>
                </a:cxn>
                <a:cxn ang="0">
                  <a:pos x="248" y="46"/>
                </a:cxn>
                <a:cxn ang="0">
                  <a:pos x="327" y="49"/>
                </a:cxn>
                <a:cxn ang="0">
                  <a:pos x="413" y="49"/>
                </a:cxn>
                <a:cxn ang="0">
                  <a:pos x="479" y="50"/>
                </a:cxn>
                <a:cxn ang="0">
                  <a:pos x="517" y="50"/>
                </a:cxn>
                <a:cxn ang="0">
                  <a:pos x="645" y="51"/>
                </a:cxn>
                <a:cxn ang="0">
                  <a:pos x="725" y="47"/>
                </a:cxn>
                <a:cxn ang="0">
                  <a:pos x="805" y="48"/>
                </a:cxn>
                <a:cxn ang="0">
                  <a:pos x="869" y="48"/>
                </a:cxn>
                <a:cxn ang="0">
                  <a:pos x="968" y="47"/>
                </a:cxn>
                <a:cxn ang="0">
                  <a:pos x="1044" y="44"/>
                </a:cxn>
                <a:cxn ang="0">
                  <a:pos x="1157" y="45"/>
                </a:cxn>
                <a:cxn ang="0">
                  <a:pos x="1295" y="47"/>
                </a:cxn>
                <a:cxn ang="0">
                  <a:pos x="1377" y="44"/>
                </a:cxn>
                <a:cxn ang="0">
                  <a:pos x="1412" y="48"/>
                </a:cxn>
                <a:cxn ang="0">
                  <a:pos x="1519" y="48"/>
                </a:cxn>
                <a:cxn ang="0">
                  <a:pos x="1606" y="48"/>
                </a:cxn>
                <a:cxn ang="0">
                  <a:pos x="1636" y="46"/>
                </a:cxn>
                <a:cxn ang="0">
                  <a:pos x="1686" y="49"/>
                </a:cxn>
                <a:cxn ang="0">
                  <a:pos x="1712" y="49"/>
                </a:cxn>
                <a:cxn ang="0">
                  <a:pos x="1782" y="49"/>
                </a:cxn>
                <a:cxn ang="0">
                  <a:pos x="1841" y="47"/>
                </a:cxn>
                <a:cxn ang="0">
                  <a:pos x="1937" y="45"/>
                </a:cxn>
                <a:cxn ang="0">
                  <a:pos x="2072" y="45"/>
                </a:cxn>
                <a:cxn ang="0">
                  <a:pos x="2104" y="40"/>
                </a:cxn>
                <a:cxn ang="0">
                  <a:pos x="2120" y="26"/>
                </a:cxn>
                <a:cxn ang="0">
                  <a:pos x="2127" y="39"/>
                </a:cxn>
                <a:cxn ang="0">
                  <a:pos x="2124" y="49"/>
                </a:cxn>
                <a:cxn ang="0">
                  <a:pos x="2107" y="58"/>
                </a:cxn>
                <a:cxn ang="0">
                  <a:pos x="1972" y="58"/>
                </a:cxn>
                <a:cxn ang="0">
                  <a:pos x="1854" y="60"/>
                </a:cxn>
                <a:cxn ang="0">
                  <a:pos x="1800" y="61"/>
                </a:cxn>
                <a:cxn ang="0">
                  <a:pos x="1739" y="61"/>
                </a:cxn>
                <a:cxn ang="0">
                  <a:pos x="1628" y="57"/>
                </a:cxn>
                <a:cxn ang="0">
                  <a:pos x="1493" y="56"/>
                </a:cxn>
                <a:cxn ang="0">
                  <a:pos x="1382" y="58"/>
                </a:cxn>
                <a:cxn ang="0">
                  <a:pos x="1310" y="58"/>
                </a:cxn>
                <a:cxn ang="0">
                  <a:pos x="1256" y="58"/>
                </a:cxn>
                <a:cxn ang="0">
                  <a:pos x="1212" y="59"/>
                </a:cxn>
                <a:cxn ang="0">
                  <a:pos x="1163" y="57"/>
                </a:cxn>
                <a:cxn ang="0">
                  <a:pos x="1106" y="60"/>
                </a:cxn>
                <a:cxn ang="0">
                  <a:pos x="1030" y="59"/>
                </a:cxn>
                <a:cxn ang="0">
                  <a:pos x="971" y="59"/>
                </a:cxn>
                <a:cxn ang="0">
                  <a:pos x="885" y="61"/>
                </a:cxn>
                <a:cxn ang="0">
                  <a:pos x="784" y="61"/>
                </a:cxn>
                <a:cxn ang="0">
                  <a:pos x="692" y="61"/>
                </a:cxn>
                <a:cxn ang="0">
                  <a:pos x="609" y="58"/>
                </a:cxn>
                <a:cxn ang="0">
                  <a:pos x="534" y="59"/>
                </a:cxn>
                <a:cxn ang="0">
                  <a:pos x="401" y="60"/>
                </a:cxn>
                <a:cxn ang="0">
                  <a:pos x="256" y="59"/>
                </a:cxn>
                <a:cxn ang="0">
                  <a:pos x="19" y="58"/>
                </a:cxn>
                <a:cxn ang="0">
                  <a:pos x="1" y="46"/>
                </a:cxn>
                <a:cxn ang="0">
                  <a:pos x="0" y="31"/>
                </a:cxn>
              </a:cxnLst>
              <a:rect l="0" t="0" r="r" b="b"/>
              <a:pathLst>
                <a:path w="2128" h="62">
                  <a:moveTo>
                    <a:pt x="0" y="31"/>
                  </a:moveTo>
                  <a:lnTo>
                    <a:pt x="0" y="14"/>
                  </a:lnTo>
                  <a:lnTo>
                    <a:pt x="0" y="0"/>
                  </a:lnTo>
                  <a:lnTo>
                    <a:pt x="6" y="12"/>
                  </a:lnTo>
                  <a:lnTo>
                    <a:pt x="7" y="21"/>
                  </a:lnTo>
                  <a:lnTo>
                    <a:pt x="8" y="39"/>
                  </a:lnTo>
                  <a:lnTo>
                    <a:pt x="15" y="47"/>
                  </a:lnTo>
                  <a:lnTo>
                    <a:pt x="27" y="49"/>
                  </a:lnTo>
                  <a:lnTo>
                    <a:pt x="40" y="47"/>
                  </a:lnTo>
                  <a:lnTo>
                    <a:pt x="59" y="47"/>
                  </a:lnTo>
                  <a:lnTo>
                    <a:pt x="91" y="46"/>
                  </a:lnTo>
                  <a:lnTo>
                    <a:pt x="110" y="47"/>
                  </a:lnTo>
                  <a:lnTo>
                    <a:pt x="127" y="47"/>
                  </a:lnTo>
                  <a:lnTo>
                    <a:pt x="162" y="48"/>
                  </a:lnTo>
                  <a:lnTo>
                    <a:pt x="175" y="48"/>
                  </a:lnTo>
                  <a:lnTo>
                    <a:pt x="192" y="49"/>
                  </a:lnTo>
                  <a:lnTo>
                    <a:pt x="219" y="47"/>
                  </a:lnTo>
                  <a:lnTo>
                    <a:pt x="248" y="46"/>
                  </a:lnTo>
                  <a:lnTo>
                    <a:pt x="284" y="45"/>
                  </a:lnTo>
                  <a:lnTo>
                    <a:pt x="327" y="49"/>
                  </a:lnTo>
                  <a:lnTo>
                    <a:pt x="383" y="50"/>
                  </a:lnTo>
                  <a:lnTo>
                    <a:pt x="413" y="49"/>
                  </a:lnTo>
                  <a:lnTo>
                    <a:pt x="431" y="50"/>
                  </a:lnTo>
                  <a:lnTo>
                    <a:pt x="479" y="50"/>
                  </a:lnTo>
                  <a:lnTo>
                    <a:pt x="496" y="47"/>
                  </a:lnTo>
                  <a:lnTo>
                    <a:pt x="517" y="50"/>
                  </a:lnTo>
                  <a:lnTo>
                    <a:pt x="574" y="49"/>
                  </a:lnTo>
                  <a:lnTo>
                    <a:pt x="645" y="51"/>
                  </a:lnTo>
                  <a:lnTo>
                    <a:pt x="669" y="49"/>
                  </a:lnTo>
                  <a:lnTo>
                    <a:pt x="725" y="47"/>
                  </a:lnTo>
                  <a:lnTo>
                    <a:pt x="762" y="46"/>
                  </a:lnTo>
                  <a:lnTo>
                    <a:pt x="805" y="48"/>
                  </a:lnTo>
                  <a:lnTo>
                    <a:pt x="835" y="49"/>
                  </a:lnTo>
                  <a:lnTo>
                    <a:pt x="869" y="48"/>
                  </a:lnTo>
                  <a:lnTo>
                    <a:pt x="929" y="50"/>
                  </a:lnTo>
                  <a:lnTo>
                    <a:pt x="968" y="47"/>
                  </a:lnTo>
                  <a:lnTo>
                    <a:pt x="1005" y="47"/>
                  </a:lnTo>
                  <a:lnTo>
                    <a:pt x="1044" y="44"/>
                  </a:lnTo>
                  <a:lnTo>
                    <a:pt x="1093" y="47"/>
                  </a:lnTo>
                  <a:lnTo>
                    <a:pt x="1157" y="45"/>
                  </a:lnTo>
                  <a:lnTo>
                    <a:pt x="1230" y="45"/>
                  </a:lnTo>
                  <a:lnTo>
                    <a:pt x="1295" y="47"/>
                  </a:lnTo>
                  <a:lnTo>
                    <a:pt x="1334" y="43"/>
                  </a:lnTo>
                  <a:lnTo>
                    <a:pt x="1377" y="44"/>
                  </a:lnTo>
                  <a:lnTo>
                    <a:pt x="1394" y="47"/>
                  </a:lnTo>
                  <a:lnTo>
                    <a:pt x="1412" y="48"/>
                  </a:lnTo>
                  <a:lnTo>
                    <a:pt x="1469" y="47"/>
                  </a:lnTo>
                  <a:lnTo>
                    <a:pt x="1519" y="48"/>
                  </a:lnTo>
                  <a:lnTo>
                    <a:pt x="1587" y="49"/>
                  </a:lnTo>
                  <a:lnTo>
                    <a:pt x="1606" y="48"/>
                  </a:lnTo>
                  <a:lnTo>
                    <a:pt x="1619" y="48"/>
                  </a:lnTo>
                  <a:lnTo>
                    <a:pt x="1636" y="46"/>
                  </a:lnTo>
                  <a:lnTo>
                    <a:pt x="1670" y="48"/>
                  </a:lnTo>
                  <a:lnTo>
                    <a:pt x="1686" y="49"/>
                  </a:lnTo>
                  <a:lnTo>
                    <a:pt x="1698" y="47"/>
                  </a:lnTo>
                  <a:lnTo>
                    <a:pt x="1712" y="49"/>
                  </a:lnTo>
                  <a:lnTo>
                    <a:pt x="1739" y="47"/>
                  </a:lnTo>
                  <a:lnTo>
                    <a:pt x="1782" y="49"/>
                  </a:lnTo>
                  <a:lnTo>
                    <a:pt x="1824" y="45"/>
                  </a:lnTo>
                  <a:lnTo>
                    <a:pt x="1841" y="47"/>
                  </a:lnTo>
                  <a:lnTo>
                    <a:pt x="1859" y="47"/>
                  </a:lnTo>
                  <a:lnTo>
                    <a:pt x="1937" y="45"/>
                  </a:lnTo>
                  <a:lnTo>
                    <a:pt x="2013" y="47"/>
                  </a:lnTo>
                  <a:lnTo>
                    <a:pt x="2072" y="45"/>
                  </a:lnTo>
                  <a:lnTo>
                    <a:pt x="2092" y="43"/>
                  </a:lnTo>
                  <a:lnTo>
                    <a:pt x="2104" y="40"/>
                  </a:lnTo>
                  <a:lnTo>
                    <a:pt x="2113" y="34"/>
                  </a:lnTo>
                  <a:lnTo>
                    <a:pt x="2120" y="26"/>
                  </a:lnTo>
                  <a:lnTo>
                    <a:pt x="2127" y="13"/>
                  </a:lnTo>
                  <a:lnTo>
                    <a:pt x="2127" y="39"/>
                  </a:lnTo>
                  <a:lnTo>
                    <a:pt x="2127" y="45"/>
                  </a:lnTo>
                  <a:lnTo>
                    <a:pt x="2124" y="49"/>
                  </a:lnTo>
                  <a:lnTo>
                    <a:pt x="2118" y="54"/>
                  </a:lnTo>
                  <a:lnTo>
                    <a:pt x="2107" y="58"/>
                  </a:lnTo>
                  <a:lnTo>
                    <a:pt x="2029" y="61"/>
                  </a:lnTo>
                  <a:lnTo>
                    <a:pt x="1972" y="58"/>
                  </a:lnTo>
                  <a:lnTo>
                    <a:pt x="1945" y="60"/>
                  </a:lnTo>
                  <a:lnTo>
                    <a:pt x="1854" y="60"/>
                  </a:lnTo>
                  <a:lnTo>
                    <a:pt x="1828" y="59"/>
                  </a:lnTo>
                  <a:lnTo>
                    <a:pt x="1800" y="61"/>
                  </a:lnTo>
                  <a:lnTo>
                    <a:pt x="1772" y="59"/>
                  </a:lnTo>
                  <a:lnTo>
                    <a:pt x="1739" y="61"/>
                  </a:lnTo>
                  <a:lnTo>
                    <a:pt x="1653" y="60"/>
                  </a:lnTo>
                  <a:lnTo>
                    <a:pt x="1628" y="57"/>
                  </a:lnTo>
                  <a:lnTo>
                    <a:pt x="1547" y="60"/>
                  </a:lnTo>
                  <a:lnTo>
                    <a:pt x="1493" y="56"/>
                  </a:lnTo>
                  <a:lnTo>
                    <a:pt x="1430" y="60"/>
                  </a:lnTo>
                  <a:lnTo>
                    <a:pt x="1382" y="58"/>
                  </a:lnTo>
                  <a:lnTo>
                    <a:pt x="1336" y="60"/>
                  </a:lnTo>
                  <a:lnTo>
                    <a:pt x="1310" y="58"/>
                  </a:lnTo>
                  <a:lnTo>
                    <a:pt x="1287" y="58"/>
                  </a:lnTo>
                  <a:lnTo>
                    <a:pt x="1256" y="58"/>
                  </a:lnTo>
                  <a:lnTo>
                    <a:pt x="1235" y="57"/>
                  </a:lnTo>
                  <a:lnTo>
                    <a:pt x="1212" y="59"/>
                  </a:lnTo>
                  <a:lnTo>
                    <a:pt x="1188" y="57"/>
                  </a:lnTo>
                  <a:lnTo>
                    <a:pt x="1163" y="57"/>
                  </a:lnTo>
                  <a:lnTo>
                    <a:pt x="1134" y="59"/>
                  </a:lnTo>
                  <a:lnTo>
                    <a:pt x="1106" y="60"/>
                  </a:lnTo>
                  <a:lnTo>
                    <a:pt x="1075" y="60"/>
                  </a:lnTo>
                  <a:lnTo>
                    <a:pt x="1030" y="59"/>
                  </a:lnTo>
                  <a:lnTo>
                    <a:pt x="998" y="60"/>
                  </a:lnTo>
                  <a:lnTo>
                    <a:pt x="971" y="59"/>
                  </a:lnTo>
                  <a:lnTo>
                    <a:pt x="945" y="59"/>
                  </a:lnTo>
                  <a:lnTo>
                    <a:pt x="885" y="61"/>
                  </a:lnTo>
                  <a:lnTo>
                    <a:pt x="837" y="58"/>
                  </a:lnTo>
                  <a:lnTo>
                    <a:pt x="784" y="61"/>
                  </a:lnTo>
                  <a:lnTo>
                    <a:pt x="740" y="59"/>
                  </a:lnTo>
                  <a:lnTo>
                    <a:pt x="692" y="61"/>
                  </a:lnTo>
                  <a:lnTo>
                    <a:pt x="652" y="59"/>
                  </a:lnTo>
                  <a:lnTo>
                    <a:pt x="609" y="58"/>
                  </a:lnTo>
                  <a:lnTo>
                    <a:pt x="569" y="59"/>
                  </a:lnTo>
                  <a:lnTo>
                    <a:pt x="534" y="59"/>
                  </a:lnTo>
                  <a:lnTo>
                    <a:pt x="431" y="59"/>
                  </a:lnTo>
                  <a:lnTo>
                    <a:pt x="401" y="60"/>
                  </a:lnTo>
                  <a:lnTo>
                    <a:pt x="311" y="59"/>
                  </a:lnTo>
                  <a:lnTo>
                    <a:pt x="256" y="59"/>
                  </a:lnTo>
                  <a:lnTo>
                    <a:pt x="103" y="58"/>
                  </a:lnTo>
                  <a:lnTo>
                    <a:pt x="19" y="58"/>
                  </a:lnTo>
                  <a:lnTo>
                    <a:pt x="4" y="54"/>
                  </a:lnTo>
                  <a:lnTo>
                    <a:pt x="1" y="46"/>
                  </a:lnTo>
                  <a:lnTo>
                    <a:pt x="0" y="39"/>
                  </a:lnTo>
                  <a:lnTo>
                    <a:pt x="0" y="31"/>
                  </a:lnTo>
                </a:path>
              </a:pathLst>
            </a:custGeom>
            <a:solidFill>
              <a:schemeClr val="bg1"/>
            </a:solidFill>
            <a:ln w="9525">
              <a:noFill/>
              <a:round/>
              <a:headEnd type="none" w="sm" len="sm"/>
              <a:tailEnd type="none" w="sm" len="sm"/>
            </a:ln>
            <a:effectLst/>
          </p:spPr>
          <p:txBody>
            <a:bodyPr/>
            <a:lstStyle/>
            <a:p>
              <a:endParaRPr lang="de-DE"/>
            </a:p>
          </p:txBody>
        </p:sp>
      </p:grpSp>
      <p:grpSp>
        <p:nvGrpSpPr>
          <p:cNvPr id="208914" name="Group 18"/>
          <p:cNvGrpSpPr>
            <a:grpSpLocks/>
          </p:cNvGrpSpPr>
          <p:nvPr/>
        </p:nvGrpSpPr>
        <p:grpSpPr bwMode="auto">
          <a:xfrm>
            <a:off x="5646738" y="153988"/>
            <a:ext cx="3435350" cy="552450"/>
            <a:chOff x="3557" y="97"/>
            <a:chExt cx="2164" cy="348"/>
          </a:xfrm>
        </p:grpSpPr>
        <p:sp>
          <p:nvSpPr>
            <p:cNvPr id="208915" name="Freeform 19"/>
            <p:cNvSpPr>
              <a:spLocks/>
            </p:cNvSpPr>
            <p:nvPr/>
          </p:nvSpPr>
          <p:spPr bwMode="auto">
            <a:xfrm>
              <a:off x="3557" y="97"/>
              <a:ext cx="2164" cy="284"/>
            </a:xfrm>
            <a:custGeom>
              <a:avLst/>
              <a:gdLst/>
              <a:ahLst/>
              <a:cxnLst>
                <a:cxn ang="0">
                  <a:pos x="29" y="4"/>
                </a:cxn>
                <a:cxn ang="0">
                  <a:pos x="46" y="0"/>
                </a:cxn>
                <a:cxn ang="0">
                  <a:pos x="2096" y="0"/>
                </a:cxn>
                <a:cxn ang="0">
                  <a:pos x="2120" y="3"/>
                </a:cxn>
                <a:cxn ang="0">
                  <a:pos x="2137" y="10"/>
                </a:cxn>
                <a:cxn ang="0">
                  <a:pos x="2152" y="28"/>
                </a:cxn>
                <a:cxn ang="0">
                  <a:pos x="2160" y="49"/>
                </a:cxn>
                <a:cxn ang="0">
                  <a:pos x="2163" y="73"/>
                </a:cxn>
                <a:cxn ang="0">
                  <a:pos x="2163" y="283"/>
                </a:cxn>
                <a:cxn ang="0">
                  <a:pos x="81" y="283"/>
                </a:cxn>
                <a:cxn ang="0">
                  <a:pos x="0" y="283"/>
                </a:cxn>
                <a:cxn ang="0">
                  <a:pos x="0" y="87"/>
                </a:cxn>
                <a:cxn ang="0">
                  <a:pos x="1" y="59"/>
                </a:cxn>
                <a:cxn ang="0">
                  <a:pos x="9" y="31"/>
                </a:cxn>
                <a:cxn ang="0">
                  <a:pos x="16" y="16"/>
                </a:cxn>
                <a:cxn ang="0">
                  <a:pos x="29" y="4"/>
                </a:cxn>
              </a:cxnLst>
              <a:rect l="0" t="0" r="r" b="b"/>
              <a:pathLst>
                <a:path w="2164" h="284">
                  <a:moveTo>
                    <a:pt x="29" y="4"/>
                  </a:moveTo>
                  <a:lnTo>
                    <a:pt x="46" y="0"/>
                  </a:lnTo>
                  <a:lnTo>
                    <a:pt x="2096" y="0"/>
                  </a:lnTo>
                  <a:lnTo>
                    <a:pt x="2120" y="3"/>
                  </a:lnTo>
                  <a:lnTo>
                    <a:pt x="2137" y="10"/>
                  </a:lnTo>
                  <a:lnTo>
                    <a:pt x="2152" y="28"/>
                  </a:lnTo>
                  <a:lnTo>
                    <a:pt x="2160" y="49"/>
                  </a:lnTo>
                  <a:lnTo>
                    <a:pt x="2163" y="73"/>
                  </a:lnTo>
                  <a:lnTo>
                    <a:pt x="2163" y="283"/>
                  </a:lnTo>
                  <a:lnTo>
                    <a:pt x="81" y="283"/>
                  </a:lnTo>
                  <a:lnTo>
                    <a:pt x="0" y="283"/>
                  </a:lnTo>
                  <a:lnTo>
                    <a:pt x="0" y="87"/>
                  </a:lnTo>
                  <a:lnTo>
                    <a:pt x="1" y="59"/>
                  </a:lnTo>
                  <a:lnTo>
                    <a:pt x="9" y="31"/>
                  </a:lnTo>
                  <a:lnTo>
                    <a:pt x="16" y="16"/>
                  </a:lnTo>
                  <a:lnTo>
                    <a:pt x="29" y="4"/>
                  </a:lnTo>
                </a:path>
              </a:pathLst>
            </a:custGeom>
            <a:gradFill rotWithShape="0">
              <a:gsLst>
                <a:gs pos="0">
                  <a:srgbClr val="00CCFF"/>
                </a:gs>
                <a:gs pos="100000">
                  <a:srgbClr val="FFFFFF"/>
                </a:gs>
              </a:gsLst>
              <a:lin ang="5400000" scaled="1"/>
            </a:gradFill>
            <a:ln w="9525">
              <a:noFill/>
              <a:round/>
              <a:headEnd type="none" w="sm" len="sm"/>
              <a:tailEnd type="none" w="sm" len="sm"/>
            </a:ln>
            <a:effectLst/>
          </p:spPr>
          <p:txBody>
            <a:bodyPr/>
            <a:lstStyle/>
            <a:p>
              <a:endParaRPr lang="de-DE"/>
            </a:p>
          </p:txBody>
        </p:sp>
        <p:sp>
          <p:nvSpPr>
            <p:cNvPr id="208916" name="Freeform 20"/>
            <p:cNvSpPr>
              <a:spLocks/>
            </p:cNvSpPr>
            <p:nvPr/>
          </p:nvSpPr>
          <p:spPr bwMode="auto">
            <a:xfrm>
              <a:off x="3557" y="278"/>
              <a:ext cx="2164" cy="123"/>
            </a:xfrm>
            <a:custGeom>
              <a:avLst/>
              <a:gdLst/>
              <a:ahLst/>
              <a:cxnLst>
                <a:cxn ang="0">
                  <a:pos x="105" y="42"/>
                </a:cxn>
                <a:cxn ang="0">
                  <a:pos x="170" y="42"/>
                </a:cxn>
                <a:cxn ang="0">
                  <a:pos x="221" y="63"/>
                </a:cxn>
                <a:cxn ang="0">
                  <a:pos x="305" y="50"/>
                </a:cxn>
                <a:cxn ang="0">
                  <a:pos x="400" y="44"/>
                </a:cxn>
                <a:cxn ang="0">
                  <a:pos x="466" y="57"/>
                </a:cxn>
                <a:cxn ang="0">
                  <a:pos x="538" y="50"/>
                </a:cxn>
                <a:cxn ang="0">
                  <a:pos x="654" y="54"/>
                </a:cxn>
                <a:cxn ang="0">
                  <a:pos x="728" y="63"/>
                </a:cxn>
                <a:cxn ang="0">
                  <a:pos x="815" y="38"/>
                </a:cxn>
                <a:cxn ang="0">
                  <a:pos x="880" y="60"/>
                </a:cxn>
                <a:cxn ang="0">
                  <a:pos x="968" y="56"/>
                </a:cxn>
                <a:cxn ang="0">
                  <a:pos x="1013" y="60"/>
                </a:cxn>
                <a:cxn ang="0">
                  <a:pos x="1053" y="38"/>
                </a:cxn>
                <a:cxn ang="0">
                  <a:pos x="1105" y="22"/>
                </a:cxn>
                <a:cxn ang="0">
                  <a:pos x="1167" y="21"/>
                </a:cxn>
                <a:cxn ang="0">
                  <a:pos x="1218" y="14"/>
                </a:cxn>
                <a:cxn ang="0">
                  <a:pos x="1265" y="32"/>
                </a:cxn>
                <a:cxn ang="0">
                  <a:pos x="1316" y="44"/>
                </a:cxn>
                <a:cxn ang="0">
                  <a:pos x="1399" y="35"/>
                </a:cxn>
                <a:cxn ang="0">
                  <a:pos x="1436" y="59"/>
                </a:cxn>
                <a:cxn ang="0">
                  <a:pos x="1493" y="63"/>
                </a:cxn>
                <a:cxn ang="0">
                  <a:pos x="1589" y="63"/>
                </a:cxn>
                <a:cxn ang="0">
                  <a:pos x="1647" y="52"/>
                </a:cxn>
                <a:cxn ang="0">
                  <a:pos x="1691" y="57"/>
                </a:cxn>
                <a:cxn ang="0">
                  <a:pos x="1743" y="38"/>
                </a:cxn>
                <a:cxn ang="0">
                  <a:pos x="1817" y="35"/>
                </a:cxn>
                <a:cxn ang="0">
                  <a:pos x="1878" y="14"/>
                </a:cxn>
                <a:cxn ang="0">
                  <a:pos x="1926" y="10"/>
                </a:cxn>
                <a:cxn ang="0">
                  <a:pos x="1988" y="18"/>
                </a:cxn>
                <a:cxn ang="0">
                  <a:pos x="2042" y="1"/>
                </a:cxn>
                <a:cxn ang="0">
                  <a:pos x="2093" y="32"/>
                </a:cxn>
                <a:cxn ang="0">
                  <a:pos x="2150" y="16"/>
                </a:cxn>
                <a:cxn ang="0">
                  <a:pos x="2163" y="122"/>
                </a:cxn>
                <a:cxn ang="0">
                  <a:pos x="893" y="99"/>
                </a:cxn>
                <a:cxn ang="0">
                  <a:pos x="0" y="19"/>
                </a:cxn>
                <a:cxn ang="0">
                  <a:pos x="32" y="33"/>
                </a:cxn>
                <a:cxn ang="0">
                  <a:pos x="75" y="38"/>
                </a:cxn>
              </a:cxnLst>
              <a:rect l="0" t="0" r="r" b="b"/>
              <a:pathLst>
                <a:path w="2164" h="123">
                  <a:moveTo>
                    <a:pt x="75" y="38"/>
                  </a:moveTo>
                  <a:lnTo>
                    <a:pt x="105" y="42"/>
                  </a:lnTo>
                  <a:lnTo>
                    <a:pt x="138" y="38"/>
                  </a:lnTo>
                  <a:lnTo>
                    <a:pt x="170" y="42"/>
                  </a:lnTo>
                  <a:lnTo>
                    <a:pt x="195" y="53"/>
                  </a:lnTo>
                  <a:lnTo>
                    <a:pt x="221" y="63"/>
                  </a:lnTo>
                  <a:lnTo>
                    <a:pt x="266" y="54"/>
                  </a:lnTo>
                  <a:lnTo>
                    <a:pt x="305" y="50"/>
                  </a:lnTo>
                  <a:lnTo>
                    <a:pt x="360" y="50"/>
                  </a:lnTo>
                  <a:lnTo>
                    <a:pt x="400" y="44"/>
                  </a:lnTo>
                  <a:lnTo>
                    <a:pt x="435" y="50"/>
                  </a:lnTo>
                  <a:lnTo>
                    <a:pt x="466" y="57"/>
                  </a:lnTo>
                  <a:lnTo>
                    <a:pt x="494" y="59"/>
                  </a:lnTo>
                  <a:lnTo>
                    <a:pt x="538" y="50"/>
                  </a:lnTo>
                  <a:lnTo>
                    <a:pt x="586" y="50"/>
                  </a:lnTo>
                  <a:lnTo>
                    <a:pt x="654" y="54"/>
                  </a:lnTo>
                  <a:lnTo>
                    <a:pt x="683" y="65"/>
                  </a:lnTo>
                  <a:lnTo>
                    <a:pt x="728" y="63"/>
                  </a:lnTo>
                  <a:lnTo>
                    <a:pt x="773" y="44"/>
                  </a:lnTo>
                  <a:lnTo>
                    <a:pt x="815" y="38"/>
                  </a:lnTo>
                  <a:lnTo>
                    <a:pt x="844" y="44"/>
                  </a:lnTo>
                  <a:lnTo>
                    <a:pt x="880" y="60"/>
                  </a:lnTo>
                  <a:lnTo>
                    <a:pt x="921" y="66"/>
                  </a:lnTo>
                  <a:lnTo>
                    <a:pt x="968" y="56"/>
                  </a:lnTo>
                  <a:lnTo>
                    <a:pt x="989" y="52"/>
                  </a:lnTo>
                  <a:lnTo>
                    <a:pt x="1013" y="60"/>
                  </a:lnTo>
                  <a:lnTo>
                    <a:pt x="1032" y="50"/>
                  </a:lnTo>
                  <a:lnTo>
                    <a:pt x="1053" y="38"/>
                  </a:lnTo>
                  <a:lnTo>
                    <a:pt x="1078" y="26"/>
                  </a:lnTo>
                  <a:lnTo>
                    <a:pt x="1105" y="22"/>
                  </a:lnTo>
                  <a:lnTo>
                    <a:pt x="1136" y="26"/>
                  </a:lnTo>
                  <a:lnTo>
                    <a:pt x="1167" y="21"/>
                  </a:lnTo>
                  <a:lnTo>
                    <a:pt x="1198" y="14"/>
                  </a:lnTo>
                  <a:lnTo>
                    <a:pt x="1218" y="14"/>
                  </a:lnTo>
                  <a:lnTo>
                    <a:pt x="1237" y="16"/>
                  </a:lnTo>
                  <a:lnTo>
                    <a:pt x="1265" y="32"/>
                  </a:lnTo>
                  <a:lnTo>
                    <a:pt x="1293" y="29"/>
                  </a:lnTo>
                  <a:lnTo>
                    <a:pt x="1316" y="44"/>
                  </a:lnTo>
                  <a:lnTo>
                    <a:pt x="1361" y="44"/>
                  </a:lnTo>
                  <a:lnTo>
                    <a:pt x="1399" y="35"/>
                  </a:lnTo>
                  <a:lnTo>
                    <a:pt x="1417" y="47"/>
                  </a:lnTo>
                  <a:lnTo>
                    <a:pt x="1436" y="59"/>
                  </a:lnTo>
                  <a:lnTo>
                    <a:pt x="1462" y="56"/>
                  </a:lnTo>
                  <a:lnTo>
                    <a:pt x="1493" y="63"/>
                  </a:lnTo>
                  <a:lnTo>
                    <a:pt x="1526" y="56"/>
                  </a:lnTo>
                  <a:lnTo>
                    <a:pt x="1589" y="63"/>
                  </a:lnTo>
                  <a:lnTo>
                    <a:pt x="1616" y="69"/>
                  </a:lnTo>
                  <a:lnTo>
                    <a:pt x="1647" y="52"/>
                  </a:lnTo>
                  <a:lnTo>
                    <a:pt x="1667" y="51"/>
                  </a:lnTo>
                  <a:lnTo>
                    <a:pt x="1691" y="57"/>
                  </a:lnTo>
                  <a:lnTo>
                    <a:pt x="1714" y="54"/>
                  </a:lnTo>
                  <a:lnTo>
                    <a:pt x="1743" y="38"/>
                  </a:lnTo>
                  <a:lnTo>
                    <a:pt x="1793" y="33"/>
                  </a:lnTo>
                  <a:lnTo>
                    <a:pt x="1817" y="35"/>
                  </a:lnTo>
                  <a:lnTo>
                    <a:pt x="1842" y="35"/>
                  </a:lnTo>
                  <a:lnTo>
                    <a:pt x="1878" y="14"/>
                  </a:lnTo>
                  <a:lnTo>
                    <a:pt x="1899" y="6"/>
                  </a:lnTo>
                  <a:lnTo>
                    <a:pt x="1926" y="10"/>
                  </a:lnTo>
                  <a:lnTo>
                    <a:pt x="1957" y="32"/>
                  </a:lnTo>
                  <a:lnTo>
                    <a:pt x="1988" y="18"/>
                  </a:lnTo>
                  <a:lnTo>
                    <a:pt x="2017" y="0"/>
                  </a:lnTo>
                  <a:lnTo>
                    <a:pt x="2042" y="1"/>
                  </a:lnTo>
                  <a:lnTo>
                    <a:pt x="2071" y="38"/>
                  </a:lnTo>
                  <a:lnTo>
                    <a:pt x="2093" y="32"/>
                  </a:lnTo>
                  <a:lnTo>
                    <a:pt x="2125" y="16"/>
                  </a:lnTo>
                  <a:lnTo>
                    <a:pt x="2150" y="16"/>
                  </a:lnTo>
                  <a:lnTo>
                    <a:pt x="2163" y="28"/>
                  </a:lnTo>
                  <a:lnTo>
                    <a:pt x="2163" y="122"/>
                  </a:lnTo>
                  <a:lnTo>
                    <a:pt x="909" y="95"/>
                  </a:lnTo>
                  <a:lnTo>
                    <a:pt x="893" y="99"/>
                  </a:lnTo>
                  <a:lnTo>
                    <a:pt x="0" y="88"/>
                  </a:lnTo>
                  <a:lnTo>
                    <a:pt x="0" y="19"/>
                  </a:lnTo>
                  <a:lnTo>
                    <a:pt x="13" y="29"/>
                  </a:lnTo>
                  <a:lnTo>
                    <a:pt x="32" y="33"/>
                  </a:lnTo>
                  <a:lnTo>
                    <a:pt x="56" y="34"/>
                  </a:lnTo>
                  <a:lnTo>
                    <a:pt x="75" y="38"/>
                  </a:lnTo>
                </a:path>
              </a:pathLst>
            </a:custGeom>
            <a:solidFill>
              <a:srgbClr val="003300"/>
            </a:solidFill>
            <a:ln w="9525">
              <a:noFill/>
              <a:round/>
              <a:headEnd type="none" w="sm" len="sm"/>
              <a:tailEnd type="none" w="sm" len="sm"/>
            </a:ln>
            <a:effectLst/>
          </p:spPr>
          <p:txBody>
            <a:bodyPr/>
            <a:lstStyle/>
            <a:p>
              <a:endParaRPr lang="de-DE"/>
            </a:p>
          </p:txBody>
        </p:sp>
        <p:sp>
          <p:nvSpPr>
            <p:cNvPr id="208917" name="Freeform 21"/>
            <p:cNvSpPr>
              <a:spLocks/>
            </p:cNvSpPr>
            <p:nvPr/>
          </p:nvSpPr>
          <p:spPr bwMode="auto">
            <a:xfrm>
              <a:off x="3557" y="320"/>
              <a:ext cx="2164" cy="125"/>
            </a:xfrm>
            <a:custGeom>
              <a:avLst/>
              <a:gdLst/>
              <a:ahLst/>
              <a:cxnLst>
                <a:cxn ang="0">
                  <a:pos x="46" y="123"/>
                </a:cxn>
                <a:cxn ang="0">
                  <a:pos x="2096" y="124"/>
                </a:cxn>
                <a:cxn ang="0">
                  <a:pos x="2137" y="120"/>
                </a:cxn>
                <a:cxn ang="0">
                  <a:pos x="2160" y="104"/>
                </a:cxn>
                <a:cxn ang="0">
                  <a:pos x="2163" y="14"/>
                </a:cxn>
                <a:cxn ang="0">
                  <a:pos x="2134" y="4"/>
                </a:cxn>
                <a:cxn ang="0">
                  <a:pos x="2118" y="34"/>
                </a:cxn>
                <a:cxn ang="0">
                  <a:pos x="2097" y="31"/>
                </a:cxn>
                <a:cxn ang="0">
                  <a:pos x="2054" y="17"/>
                </a:cxn>
                <a:cxn ang="0">
                  <a:pos x="1998" y="21"/>
                </a:cxn>
                <a:cxn ang="0">
                  <a:pos x="1951" y="25"/>
                </a:cxn>
                <a:cxn ang="0">
                  <a:pos x="1910" y="17"/>
                </a:cxn>
                <a:cxn ang="0">
                  <a:pos x="1868" y="27"/>
                </a:cxn>
                <a:cxn ang="0">
                  <a:pos x="1841" y="33"/>
                </a:cxn>
                <a:cxn ang="0">
                  <a:pos x="1776" y="28"/>
                </a:cxn>
                <a:cxn ang="0">
                  <a:pos x="1716" y="24"/>
                </a:cxn>
                <a:cxn ang="0">
                  <a:pos x="1644" y="54"/>
                </a:cxn>
                <a:cxn ang="0">
                  <a:pos x="1589" y="38"/>
                </a:cxn>
                <a:cxn ang="0">
                  <a:pos x="1524" y="37"/>
                </a:cxn>
                <a:cxn ang="0">
                  <a:pos x="1417" y="36"/>
                </a:cxn>
                <a:cxn ang="0">
                  <a:pos x="1367" y="33"/>
                </a:cxn>
                <a:cxn ang="0">
                  <a:pos x="1327" y="24"/>
                </a:cxn>
                <a:cxn ang="0">
                  <a:pos x="1237" y="43"/>
                </a:cxn>
                <a:cxn ang="0">
                  <a:pos x="1159" y="33"/>
                </a:cxn>
                <a:cxn ang="0">
                  <a:pos x="1065" y="38"/>
                </a:cxn>
                <a:cxn ang="0">
                  <a:pos x="988" y="38"/>
                </a:cxn>
                <a:cxn ang="0">
                  <a:pos x="897" y="51"/>
                </a:cxn>
                <a:cxn ang="0">
                  <a:pos x="801" y="45"/>
                </a:cxn>
                <a:cxn ang="0">
                  <a:pos x="692" y="46"/>
                </a:cxn>
                <a:cxn ang="0">
                  <a:pos x="575" y="33"/>
                </a:cxn>
                <a:cxn ang="0">
                  <a:pos x="454" y="23"/>
                </a:cxn>
                <a:cxn ang="0">
                  <a:pos x="371" y="35"/>
                </a:cxn>
                <a:cxn ang="0">
                  <a:pos x="322" y="31"/>
                </a:cxn>
                <a:cxn ang="0">
                  <a:pos x="252" y="36"/>
                </a:cxn>
                <a:cxn ang="0">
                  <a:pos x="176" y="35"/>
                </a:cxn>
                <a:cxn ang="0">
                  <a:pos x="99" y="43"/>
                </a:cxn>
                <a:cxn ang="0">
                  <a:pos x="20" y="37"/>
                </a:cxn>
                <a:cxn ang="0">
                  <a:pos x="2" y="73"/>
                </a:cxn>
                <a:cxn ang="0">
                  <a:pos x="16" y="116"/>
                </a:cxn>
              </a:cxnLst>
              <a:rect l="0" t="0" r="r" b="b"/>
              <a:pathLst>
                <a:path w="2164" h="125">
                  <a:moveTo>
                    <a:pt x="29" y="120"/>
                  </a:moveTo>
                  <a:lnTo>
                    <a:pt x="46" y="123"/>
                  </a:lnTo>
                  <a:lnTo>
                    <a:pt x="66" y="124"/>
                  </a:lnTo>
                  <a:lnTo>
                    <a:pt x="2096" y="124"/>
                  </a:lnTo>
                  <a:lnTo>
                    <a:pt x="2120" y="122"/>
                  </a:lnTo>
                  <a:lnTo>
                    <a:pt x="2137" y="120"/>
                  </a:lnTo>
                  <a:lnTo>
                    <a:pt x="2152" y="113"/>
                  </a:lnTo>
                  <a:lnTo>
                    <a:pt x="2160" y="104"/>
                  </a:lnTo>
                  <a:lnTo>
                    <a:pt x="2163" y="95"/>
                  </a:lnTo>
                  <a:lnTo>
                    <a:pt x="2163" y="14"/>
                  </a:lnTo>
                  <a:lnTo>
                    <a:pt x="2144" y="0"/>
                  </a:lnTo>
                  <a:lnTo>
                    <a:pt x="2134" y="4"/>
                  </a:lnTo>
                  <a:lnTo>
                    <a:pt x="2125" y="18"/>
                  </a:lnTo>
                  <a:lnTo>
                    <a:pt x="2118" y="34"/>
                  </a:lnTo>
                  <a:lnTo>
                    <a:pt x="2109" y="33"/>
                  </a:lnTo>
                  <a:lnTo>
                    <a:pt x="2097" y="31"/>
                  </a:lnTo>
                  <a:lnTo>
                    <a:pt x="2071" y="23"/>
                  </a:lnTo>
                  <a:lnTo>
                    <a:pt x="2054" y="17"/>
                  </a:lnTo>
                  <a:lnTo>
                    <a:pt x="2027" y="14"/>
                  </a:lnTo>
                  <a:lnTo>
                    <a:pt x="1998" y="21"/>
                  </a:lnTo>
                  <a:lnTo>
                    <a:pt x="1970" y="33"/>
                  </a:lnTo>
                  <a:lnTo>
                    <a:pt x="1951" y="25"/>
                  </a:lnTo>
                  <a:lnTo>
                    <a:pt x="1934" y="23"/>
                  </a:lnTo>
                  <a:lnTo>
                    <a:pt x="1910" y="17"/>
                  </a:lnTo>
                  <a:lnTo>
                    <a:pt x="1885" y="19"/>
                  </a:lnTo>
                  <a:lnTo>
                    <a:pt x="1868" y="27"/>
                  </a:lnTo>
                  <a:lnTo>
                    <a:pt x="1861" y="37"/>
                  </a:lnTo>
                  <a:lnTo>
                    <a:pt x="1841" y="33"/>
                  </a:lnTo>
                  <a:lnTo>
                    <a:pt x="1813" y="33"/>
                  </a:lnTo>
                  <a:lnTo>
                    <a:pt x="1776" y="28"/>
                  </a:lnTo>
                  <a:lnTo>
                    <a:pt x="1744" y="37"/>
                  </a:lnTo>
                  <a:lnTo>
                    <a:pt x="1716" y="24"/>
                  </a:lnTo>
                  <a:lnTo>
                    <a:pt x="1679" y="33"/>
                  </a:lnTo>
                  <a:lnTo>
                    <a:pt x="1644" y="54"/>
                  </a:lnTo>
                  <a:lnTo>
                    <a:pt x="1614" y="46"/>
                  </a:lnTo>
                  <a:lnTo>
                    <a:pt x="1589" y="38"/>
                  </a:lnTo>
                  <a:lnTo>
                    <a:pt x="1560" y="34"/>
                  </a:lnTo>
                  <a:lnTo>
                    <a:pt x="1524" y="37"/>
                  </a:lnTo>
                  <a:lnTo>
                    <a:pt x="1467" y="44"/>
                  </a:lnTo>
                  <a:lnTo>
                    <a:pt x="1417" y="36"/>
                  </a:lnTo>
                  <a:lnTo>
                    <a:pt x="1395" y="40"/>
                  </a:lnTo>
                  <a:lnTo>
                    <a:pt x="1367" y="33"/>
                  </a:lnTo>
                  <a:lnTo>
                    <a:pt x="1348" y="25"/>
                  </a:lnTo>
                  <a:lnTo>
                    <a:pt x="1327" y="24"/>
                  </a:lnTo>
                  <a:lnTo>
                    <a:pt x="1287" y="28"/>
                  </a:lnTo>
                  <a:lnTo>
                    <a:pt x="1237" y="43"/>
                  </a:lnTo>
                  <a:lnTo>
                    <a:pt x="1194" y="30"/>
                  </a:lnTo>
                  <a:lnTo>
                    <a:pt x="1159" y="33"/>
                  </a:lnTo>
                  <a:lnTo>
                    <a:pt x="1125" y="51"/>
                  </a:lnTo>
                  <a:lnTo>
                    <a:pt x="1065" y="38"/>
                  </a:lnTo>
                  <a:lnTo>
                    <a:pt x="1019" y="45"/>
                  </a:lnTo>
                  <a:lnTo>
                    <a:pt x="988" y="38"/>
                  </a:lnTo>
                  <a:lnTo>
                    <a:pt x="943" y="42"/>
                  </a:lnTo>
                  <a:lnTo>
                    <a:pt x="897" y="51"/>
                  </a:lnTo>
                  <a:lnTo>
                    <a:pt x="866" y="48"/>
                  </a:lnTo>
                  <a:lnTo>
                    <a:pt x="801" y="45"/>
                  </a:lnTo>
                  <a:lnTo>
                    <a:pt x="760" y="51"/>
                  </a:lnTo>
                  <a:lnTo>
                    <a:pt x="692" y="46"/>
                  </a:lnTo>
                  <a:lnTo>
                    <a:pt x="636" y="42"/>
                  </a:lnTo>
                  <a:lnTo>
                    <a:pt x="575" y="33"/>
                  </a:lnTo>
                  <a:lnTo>
                    <a:pt x="518" y="42"/>
                  </a:lnTo>
                  <a:lnTo>
                    <a:pt x="454" y="23"/>
                  </a:lnTo>
                  <a:lnTo>
                    <a:pt x="404" y="24"/>
                  </a:lnTo>
                  <a:lnTo>
                    <a:pt x="371" y="35"/>
                  </a:lnTo>
                  <a:lnTo>
                    <a:pt x="349" y="26"/>
                  </a:lnTo>
                  <a:lnTo>
                    <a:pt x="322" y="31"/>
                  </a:lnTo>
                  <a:lnTo>
                    <a:pt x="287" y="33"/>
                  </a:lnTo>
                  <a:lnTo>
                    <a:pt x="252" y="36"/>
                  </a:lnTo>
                  <a:lnTo>
                    <a:pt x="211" y="44"/>
                  </a:lnTo>
                  <a:lnTo>
                    <a:pt x="176" y="35"/>
                  </a:lnTo>
                  <a:lnTo>
                    <a:pt x="143" y="39"/>
                  </a:lnTo>
                  <a:lnTo>
                    <a:pt x="99" y="43"/>
                  </a:lnTo>
                  <a:lnTo>
                    <a:pt x="71" y="39"/>
                  </a:lnTo>
                  <a:lnTo>
                    <a:pt x="20" y="37"/>
                  </a:lnTo>
                  <a:lnTo>
                    <a:pt x="0" y="46"/>
                  </a:lnTo>
                  <a:lnTo>
                    <a:pt x="2" y="73"/>
                  </a:lnTo>
                  <a:lnTo>
                    <a:pt x="5" y="96"/>
                  </a:lnTo>
                  <a:lnTo>
                    <a:pt x="16" y="116"/>
                  </a:lnTo>
                  <a:lnTo>
                    <a:pt x="29" y="120"/>
                  </a:lnTo>
                </a:path>
              </a:pathLst>
            </a:custGeom>
            <a:gradFill rotWithShape="0">
              <a:gsLst>
                <a:gs pos="0">
                  <a:srgbClr val="CC6600"/>
                </a:gs>
                <a:gs pos="100000">
                  <a:srgbClr val="000000"/>
                </a:gs>
              </a:gsLst>
              <a:lin ang="5400000" scaled="1"/>
            </a:gradFill>
            <a:ln w="9525">
              <a:noFill/>
              <a:round/>
              <a:headEnd type="none" w="sm" len="sm"/>
              <a:tailEnd type="none" w="sm" len="sm"/>
            </a:ln>
            <a:effectLst/>
          </p:spPr>
          <p:txBody>
            <a:bodyPr/>
            <a:lstStyle/>
            <a:p>
              <a:endParaRPr lang="de-DE"/>
            </a:p>
          </p:txBody>
        </p:sp>
        <p:sp>
          <p:nvSpPr>
            <p:cNvPr id="208918" name="Freeform 22"/>
            <p:cNvSpPr>
              <a:spLocks/>
            </p:cNvSpPr>
            <p:nvPr/>
          </p:nvSpPr>
          <p:spPr bwMode="auto">
            <a:xfrm>
              <a:off x="3570" y="104"/>
              <a:ext cx="2129" cy="162"/>
            </a:xfrm>
            <a:custGeom>
              <a:avLst/>
              <a:gdLst/>
              <a:ahLst/>
              <a:cxnLst>
                <a:cxn ang="0">
                  <a:pos x="0" y="122"/>
                </a:cxn>
                <a:cxn ang="0">
                  <a:pos x="5" y="129"/>
                </a:cxn>
                <a:cxn ang="0">
                  <a:pos x="9" y="58"/>
                </a:cxn>
                <a:cxn ang="0">
                  <a:pos x="28" y="29"/>
                </a:cxn>
                <a:cxn ang="0">
                  <a:pos x="101" y="25"/>
                </a:cxn>
                <a:cxn ang="0">
                  <a:pos x="243" y="29"/>
                </a:cxn>
                <a:cxn ang="0">
                  <a:pos x="378" y="28"/>
                </a:cxn>
                <a:cxn ang="0">
                  <a:pos x="537" y="29"/>
                </a:cxn>
                <a:cxn ang="0">
                  <a:pos x="645" y="25"/>
                </a:cxn>
                <a:cxn ang="0">
                  <a:pos x="735" y="25"/>
                </a:cxn>
                <a:cxn ang="0">
                  <a:pos x="870" y="33"/>
                </a:cxn>
                <a:cxn ang="0">
                  <a:pos x="968" y="35"/>
                </a:cxn>
                <a:cxn ang="0">
                  <a:pos x="1079" y="29"/>
                </a:cxn>
                <a:cxn ang="0">
                  <a:pos x="1212" y="40"/>
                </a:cxn>
                <a:cxn ang="0">
                  <a:pos x="1316" y="37"/>
                </a:cxn>
                <a:cxn ang="0">
                  <a:pos x="1414" y="32"/>
                </a:cxn>
                <a:cxn ang="0">
                  <a:pos x="1525" y="36"/>
                </a:cxn>
                <a:cxn ang="0">
                  <a:pos x="1621" y="32"/>
                </a:cxn>
                <a:cxn ang="0">
                  <a:pos x="1714" y="29"/>
                </a:cxn>
                <a:cxn ang="0">
                  <a:pos x="1781" y="32"/>
                </a:cxn>
                <a:cxn ang="0">
                  <a:pos x="1913" y="25"/>
                </a:cxn>
                <a:cxn ang="0">
                  <a:pos x="2046" y="33"/>
                </a:cxn>
                <a:cxn ang="0">
                  <a:pos x="2093" y="47"/>
                </a:cxn>
                <a:cxn ang="0">
                  <a:pos x="2115" y="68"/>
                </a:cxn>
                <a:cxn ang="0">
                  <a:pos x="2128" y="124"/>
                </a:cxn>
                <a:cxn ang="0">
                  <a:pos x="2128" y="41"/>
                </a:cxn>
                <a:cxn ang="0">
                  <a:pos x="2120" y="16"/>
                </a:cxn>
                <a:cxn ang="0">
                  <a:pos x="1974" y="6"/>
                </a:cxn>
                <a:cxn ang="0">
                  <a:pos x="1855" y="1"/>
                </a:cxn>
                <a:cxn ang="0">
                  <a:pos x="1774" y="3"/>
                </a:cxn>
                <a:cxn ang="0">
                  <a:pos x="1658" y="8"/>
                </a:cxn>
                <a:cxn ang="0">
                  <a:pos x="1453" y="6"/>
                </a:cxn>
                <a:cxn ang="0">
                  <a:pos x="1311" y="6"/>
                </a:cxn>
                <a:cxn ang="0">
                  <a:pos x="1212" y="6"/>
                </a:cxn>
                <a:cxn ang="0">
                  <a:pos x="1135" y="4"/>
                </a:cxn>
                <a:cxn ang="0">
                  <a:pos x="1000" y="6"/>
                </a:cxn>
                <a:cxn ang="0">
                  <a:pos x="837" y="6"/>
                </a:cxn>
                <a:cxn ang="0">
                  <a:pos x="652" y="4"/>
                </a:cxn>
                <a:cxn ang="0">
                  <a:pos x="569" y="2"/>
                </a:cxn>
                <a:cxn ang="0">
                  <a:pos x="431" y="2"/>
                </a:cxn>
                <a:cxn ang="0">
                  <a:pos x="256" y="2"/>
                </a:cxn>
                <a:cxn ang="0">
                  <a:pos x="107" y="0"/>
                </a:cxn>
                <a:cxn ang="0">
                  <a:pos x="34" y="1"/>
                </a:cxn>
                <a:cxn ang="0">
                  <a:pos x="5" y="18"/>
                </a:cxn>
                <a:cxn ang="0">
                  <a:pos x="0" y="56"/>
                </a:cxn>
              </a:cxnLst>
              <a:rect l="0" t="0" r="r" b="b"/>
              <a:pathLst>
                <a:path w="2129" h="162">
                  <a:moveTo>
                    <a:pt x="0" y="78"/>
                  </a:moveTo>
                  <a:lnTo>
                    <a:pt x="0" y="122"/>
                  </a:lnTo>
                  <a:lnTo>
                    <a:pt x="0" y="161"/>
                  </a:lnTo>
                  <a:lnTo>
                    <a:pt x="5" y="129"/>
                  </a:lnTo>
                  <a:lnTo>
                    <a:pt x="7" y="104"/>
                  </a:lnTo>
                  <a:lnTo>
                    <a:pt x="9" y="58"/>
                  </a:lnTo>
                  <a:lnTo>
                    <a:pt x="15" y="36"/>
                  </a:lnTo>
                  <a:lnTo>
                    <a:pt x="28" y="29"/>
                  </a:lnTo>
                  <a:lnTo>
                    <a:pt x="60" y="24"/>
                  </a:lnTo>
                  <a:lnTo>
                    <a:pt x="101" y="25"/>
                  </a:lnTo>
                  <a:lnTo>
                    <a:pt x="200" y="25"/>
                  </a:lnTo>
                  <a:lnTo>
                    <a:pt x="243" y="29"/>
                  </a:lnTo>
                  <a:lnTo>
                    <a:pt x="306" y="25"/>
                  </a:lnTo>
                  <a:lnTo>
                    <a:pt x="378" y="28"/>
                  </a:lnTo>
                  <a:lnTo>
                    <a:pt x="431" y="27"/>
                  </a:lnTo>
                  <a:lnTo>
                    <a:pt x="537" y="29"/>
                  </a:lnTo>
                  <a:lnTo>
                    <a:pt x="574" y="29"/>
                  </a:lnTo>
                  <a:lnTo>
                    <a:pt x="645" y="25"/>
                  </a:lnTo>
                  <a:lnTo>
                    <a:pt x="669" y="30"/>
                  </a:lnTo>
                  <a:lnTo>
                    <a:pt x="735" y="25"/>
                  </a:lnTo>
                  <a:lnTo>
                    <a:pt x="836" y="29"/>
                  </a:lnTo>
                  <a:lnTo>
                    <a:pt x="870" y="33"/>
                  </a:lnTo>
                  <a:lnTo>
                    <a:pt x="923" y="29"/>
                  </a:lnTo>
                  <a:lnTo>
                    <a:pt x="968" y="35"/>
                  </a:lnTo>
                  <a:lnTo>
                    <a:pt x="1006" y="35"/>
                  </a:lnTo>
                  <a:lnTo>
                    <a:pt x="1079" y="29"/>
                  </a:lnTo>
                  <a:lnTo>
                    <a:pt x="1149" y="33"/>
                  </a:lnTo>
                  <a:lnTo>
                    <a:pt x="1212" y="40"/>
                  </a:lnTo>
                  <a:lnTo>
                    <a:pt x="1231" y="41"/>
                  </a:lnTo>
                  <a:lnTo>
                    <a:pt x="1316" y="37"/>
                  </a:lnTo>
                  <a:lnTo>
                    <a:pt x="1395" y="34"/>
                  </a:lnTo>
                  <a:lnTo>
                    <a:pt x="1414" y="32"/>
                  </a:lnTo>
                  <a:lnTo>
                    <a:pt x="1443" y="33"/>
                  </a:lnTo>
                  <a:lnTo>
                    <a:pt x="1525" y="36"/>
                  </a:lnTo>
                  <a:lnTo>
                    <a:pt x="1588" y="30"/>
                  </a:lnTo>
                  <a:lnTo>
                    <a:pt x="1621" y="32"/>
                  </a:lnTo>
                  <a:lnTo>
                    <a:pt x="1671" y="33"/>
                  </a:lnTo>
                  <a:lnTo>
                    <a:pt x="1714" y="29"/>
                  </a:lnTo>
                  <a:lnTo>
                    <a:pt x="1742" y="25"/>
                  </a:lnTo>
                  <a:lnTo>
                    <a:pt x="1781" y="32"/>
                  </a:lnTo>
                  <a:lnTo>
                    <a:pt x="1860" y="34"/>
                  </a:lnTo>
                  <a:lnTo>
                    <a:pt x="1913" y="25"/>
                  </a:lnTo>
                  <a:lnTo>
                    <a:pt x="1990" y="33"/>
                  </a:lnTo>
                  <a:lnTo>
                    <a:pt x="2046" y="33"/>
                  </a:lnTo>
                  <a:lnTo>
                    <a:pt x="2075" y="33"/>
                  </a:lnTo>
                  <a:lnTo>
                    <a:pt x="2093" y="47"/>
                  </a:lnTo>
                  <a:lnTo>
                    <a:pt x="2105" y="54"/>
                  </a:lnTo>
                  <a:lnTo>
                    <a:pt x="2115" y="68"/>
                  </a:lnTo>
                  <a:lnTo>
                    <a:pt x="2122" y="92"/>
                  </a:lnTo>
                  <a:lnTo>
                    <a:pt x="2128" y="124"/>
                  </a:lnTo>
                  <a:lnTo>
                    <a:pt x="2128" y="58"/>
                  </a:lnTo>
                  <a:lnTo>
                    <a:pt x="2128" y="41"/>
                  </a:lnTo>
                  <a:lnTo>
                    <a:pt x="2125" y="30"/>
                  </a:lnTo>
                  <a:lnTo>
                    <a:pt x="2120" y="16"/>
                  </a:lnTo>
                  <a:lnTo>
                    <a:pt x="2089" y="7"/>
                  </a:lnTo>
                  <a:lnTo>
                    <a:pt x="1974" y="6"/>
                  </a:lnTo>
                  <a:lnTo>
                    <a:pt x="1946" y="1"/>
                  </a:lnTo>
                  <a:lnTo>
                    <a:pt x="1855" y="1"/>
                  </a:lnTo>
                  <a:lnTo>
                    <a:pt x="1829" y="3"/>
                  </a:lnTo>
                  <a:lnTo>
                    <a:pt x="1774" y="3"/>
                  </a:lnTo>
                  <a:lnTo>
                    <a:pt x="1733" y="2"/>
                  </a:lnTo>
                  <a:lnTo>
                    <a:pt x="1658" y="8"/>
                  </a:lnTo>
                  <a:lnTo>
                    <a:pt x="1501" y="3"/>
                  </a:lnTo>
                  <a:lnTo>
                    <a:pt x="1453" y="6"/>
                  </a:lnTo>
                  <a:lnTo>
                    <a:pt x="1366" y="10"/>
                  </a:lnTo>
                  <a:lnTo>
                    <a:pt x="1311" y="6"/>
                  </a:lnTo>
                  <a:lnTo>
                    <a:pt x="1256" y="6"/>
                  </a:lnTo>
                  <a:lnTo>
                    <a:pt x="1212" y="6"/>
                  </a:lnTo>
                  <a:lnTo>
                    <a:pt x="1164" y="9"/>
                  </a:lnTo>
                  <a:lnTo>
                    <a:pt x="1135" y="4"/>
                  </a:lnTo>
                  <a:lnTo>
                    <a:pt x="1031" y="6"/>
                  </a:lnTo>
                  <a:lnTo>
                    <a:pt x="1000" y="6"/>
                  </a:lnTo>
                  <a:lnTo>
                    <a:pt x="945" y="4"/>
                  </a:lnTo>
                  <a:lnTo>
                    <a:pt x="837" y="6"/>
                  </a:lnTo>
                  <a:lnTo>
                    <a:pt x="741" y="4"/>
                  </a:lnTo>
                  <a:lnTo>
                    <a:pt x="652" y="4"/>
                  </a:lnTo>
                  <a:lnTo>
                    <a:pt x="610" y="6"/>
                  </a:lnTo>
                  <a:lnTo>
                    <a:pt x="569" y="2"/>
                  </a:lnTo>
                  <a:lnTo>
                    <a:pt x="535" y="2"/>
                  </a:lnTo>
                  <a:lnTo>
                    <a:pt x="431" y="2"/>
                  </a:lnTo>
                  <a:lnTo>
                    <a:pt x="312" y="4"/>
                  </a:lnTo>
                  <a:lnTo>
                    <a:pt x="256" y="2"/>
                  </a:lnTo>
                  <a:lnTo>
                    <a:pt x="190" y="4"/>
                  </a:lnTo>
                  <a:lnTo>
                    <a:pt x="107" y="0"/>
                  </a:lnTo>
                  <a:lnTo>
                    <a:pt x="56" y="0"/>
                  </a:lnTo>
                  <a:lnTo>
                    <a:pt x="34" y="1"/>
                  </a:lnTo>
                  <a:lnTo>
                    <a:pt x="19" y="6"/>
                  </a:lnTo>
                  <a:lnTo>
                    <a:pt x="5" y="18"/>
                  </a:lnTo>
                  <a:lnTo>
                    <a:pt x="1" y="37"/>
                  </a:lnTo>
                  <a:lnTo>
                    <a:pt x="0" y="56"/>
                  </a:lnTo>
                  <a:lnTo>
                    <a:pt x="0" y="78"/>
                  </a:lnTo>
                </a:path>
              </a:pathLst>
            </a:custGeom>
            <a:solidFill>
              <a:srgbClr val="FFFFFF"/>
            </a:solidFill>
            <a:ln w="9525">
              <a:noFill/>
              <a:round/>
              <a:headEnd type="none" w="sm" len="sm"/>
              <a:tailEnd type="none" w="sm" len="sm"/>
            </a:ln>
            <a:effectLst/>
          </p:spPr>
          <p:txBody>
            <a:bodyPr/>
            <a:lstStyle/>
            <a:p>
              <a:endParaRPr lang="de-DE"/>
            </a:p>
          </p:txBody>
        </p:sp>
        <p:sp>
          <p:nvSpPr>
            <p:cNvPr id="208919" name="Freeform 23"/>
            <p:cNvSpPr>
              <a:spLocks/>
            </p:cNvSpPr>
            <p:nvPr/>
          </p:nvSpPr>
          <p:spPr bwMode="auto">
            <a:xfrm>
              <a:off x="3574" y="363"/>
              <a:ext cx="2128" cy="65"/>
            </a:xfrm>
            <a:custGeom>
              <a:avLst/>
              <a:gdLst/>
              <a:ahLst/>
              <a:cxnLst>
                <a:cxn ang="0">
                  <a:pos x="0" y="15"/>
                </a:cxn>
                <a:cxn ang="0">
                  <a:pos x="6" y="12"/>
                </a:cxn>
                <a:cxn ang="0">
                  <a:pos x="8" y="40"/>
                </a:cxn>
                <a:cxn ang="0">
                  <a:pos x="27" y="52"/>
                </a:cxn>
                <a:cxn ang="0">
                  <a:pos x="59" y="49"/>
                </a:cxn>
                <a:cxn ang="0">
                  <a:pos x="110" y="49"/>
                </a:cxn>
                <a:cxn ang="0">
                  <a:pos x="162" y="50"/>
                </a:cxn>
                <a:cxn ang="0">
                  <a:pos x="192" y="51"/>
                </a:cxn>
                <a:cxn ang="0">
                  <a:pos x="248" y="48"/>
                </a:cxn>
                <a:cxn ang="0">
                  <a:pos x="327" y="51"/>
                </a:cxn>
                <a:cxn ang="0">
                  <a:pos x="413" y="51"/>
                </a:cxn>
                <a:cxn ang="0">
                  <a:pos x="479" y="53"/>
                </a:cxn>
                <a:cxn ang="0">
                  <a:pos x="517" y="52"/>
                </a:cxn>
                <a:cxn ang="0">
                  <a:pos x="645" y="53"/>
                </a:cxn>
                <a:cxn ang="0">
                  <a:pos x="725" y="49"/>
                </a:cxn>
                <a:cxn ang="0">
                  <a:pos x="805" y="50"/>
                </a:cxn>
                <a:cxn ang="0">
                  <a:pos x="869" y="50"/>
                </a:cxn>
                <a:cxn ang="0">
                  <a:pos x="968" y="49"/>
                </a:cxn>
                <a:cxn ang="0">
                  <a:pos x="1044" y="46"/>
                </a:cxn>
                <a:cxn ang="0">
                  <a:pos x="1157" y="47"/>
                </a:cxn>
                <a:cxn ang="0">
                  <a:pos x="1295" y="49"/>
                </a:cxn>
                <a:cxn ang="0">
                  <a:pos x="1377" y="46"/>
                </a:cxn>
                <a:cxn ang="0">
                  <a:pos x="1412" y="51"/>
                </a:cxn>
                <a:cxn ang="0">
                  <a:pos x="1519" y="51"/>
                </a:cxn>
                <a:cxn ang="0">
                  <a:pos x="1606" y="51"/>
                </a:cxn>
                <a:cxn ang="0">
                  <a:pos x="1636" y="48"/>
                </a:cxn>
                <a:cxn ang="0">
                  <a:pos x="1686" y="51"/>
                </a:cxn>
                <a:cxn ang="0">
                  <a:pos x="1712" y="52"/>
                </a:cxn>
                <a:cxn ang="0">
                  <a:pos x="1782" y="51"/>
                </a:cxn>
                <a:cxn ang="0">
                  <a:pos x="1841" y="50"/>
                </a:cxn>
                <a:cxn ang="0">
                  <a:pos x="1937" y="48"/>
                </a:cxn>
                <a:cxn ang="0">
                  <a:pos x="2072" y="47"/>
                </a:cxn>
                <a:cxn ang="0">
                  <a:pos x="2104" y="42"/>
                </a:cxn>
                <a:cxn ang="0">
                  <a:pos x="2120" y="27"/>
                </a:cxn>
                <a:cxn ang="0">
                  <a:pos x="2127" y="40"/>
                </a:cxn>
                <a:cxn ang="0">
                  <a:pos x="2124" y="51"/>
                </a:cxn>
                <a:cxn ang="0">
                  <a:pos x="2107" y="61"/>
                </a:cxn>
                <a:cxn ang="0">
                  <a:pos x="1972" y="61"/>
                </a:cxn>
                <a:cxn ang="0">
                  <a:pos x="1854" y="63"/>
                </a:cxn>
                <a:cxn ang="0">
                  <a:pos x="1800" y="64"/>
                </a:cxn>
                <a:cxn ang="0">
                  <a:pos x="1739" y="64"/>
                </a:cxn>
                <a:cxn ang="0">
                  <a:pos x="1628" y="60"/>
                </a:cxn>
                <a:cxn ang="0">
                  <a:pos x="1493" y="59"/>
                </a:cxn>
                <a:cxn ang="0">
                  <a:pos x="1382" y="61"/>
                </a:cxn>
                <a:cxn ang="0">
                  <a:pos x="1310" y="61"/>
                </a:cxn>
                <a:cxn ang="0">
                  <a:pos x="1256" y="61"/>
                </a:cxn>
                <a:cxn ang="0">
                  <a:pos x="1212" y="62"/>
                </a:cxn>
                <a:cxn ang="0">
                  <a:pos x="1163" y="60"/>
                </a:cxn>
                <a:cxn ang="0">
                  <a:pos x="1106" y="63"/>
                </a:cxn>
                <a:cxn ang="0">
                  <a:pos x="1030" y="62"/>
                </a:cxn>
                <a:cxn ang="0">
                  <a:pos x="971" y="62"/>
                </a:cxn>
                <a:cxn ang="0">
                  <a:pos x="885" y="64"/>
                </a:cxn>
                <a:cxn ang="0">
                  <a:pos x="784" y="64"/>
                </a:cxn>
                <a:cxn ang="0">
                  <a:pos x="692" y="64"/>
                </a:cxn>
                <a:cxn ang="0">
                  <a:pos x="609" y="61"/>
                </a:cxn>
                <a:cxn ang="0">
                  <a:pos x="534" y="62"/>
                </a:cxn>
                <a:cxn ang="0">
                  <a:pos x="401" y="63"/>
                </a:cxn>
                <a:cxn ang="0">
                  <a:pos x="256" y="62"/>
                </a:cxn>
                <a:cxn ang="0">
                  <a:pos x="19" y="61"/>
                </a:cxn>
                <a:cxn ang="0">
                  <a:pos x="1" y="49"/>
                </a:cxn>
                <a:cxn ang="0">
                  <a:pos x="0" y="32"/>
                </a:cxn>
              </a:cxnLst>
              <a:rect l="0" t="0" r="r" b="b"/>
              <a:pathLst>
                <a:path w="2128" h="65">
                  <a:moveTo>
                    <a:pt x="0" y="32"/>
                  </a:moveTo>
                  <a:lnTo>
                    <a:pt x="0" y="15"/>
                  </a:lnTo>
                  <a:lnTo>
                    <a:pt x="0" y="0"/>
                  </a:lnTo>
                  <a:lnTo>
                    <a:pt x="6" y="12"/>
                  </a:lnTo>
                  <a:lnTo>
                    <a:pt x="7" y="22"/>
                  </a:lnTo>
                  <a:lnTo>
                    <a:pt x="8" y="40"/>
                  </a:lnTo>
                  <a:lnTo>
                    <a:pt x="15" y="49"/>
                  </a:lnTo>
                  <a:lnTo>
                    <a:pt x="27" y="52"/>
                  </a:lnTo>
                  <a:lnTo>
                    <a:pt x="40" y="50"/>
                  </a:lnTo>
                  <a:lnTo>
                    <a:pt x="59" y="49"/>
                  </a:lnTo>
                  <a:lnTo>
                    <a:pt x="91" y="48"/>
                  </a:lnTo>
                  <a:lnTo>
                    <a:pt x="110" y="49"/>
                  </a:lnTo>
                  <a:lnTo>
                    <a:pt x="127" y="49"/>
                  </a:lnTo>
                  <a:lnTo>
                    <a:pt x="162" y="50"/>
                  </a:lnTo>
                  <a:lnTo>
                    <a:pt x="175" y="51"/>
                  </a:lnTo>
                  <a:lnTo>
                    <a:pt x="192" y="51"/>
                  </a:lnTo>
                  <a:lnTo>
                    <a:pt x="219" y="49"/>
                  </a:lnTo>
                  <a:lnTo>
                    <a:pt x="248" y="48"/>
                  </a:lnTo>
                  <a:lnTo>
                    <a:pt x="284" y="48"/>
                  </a:lnTo>
                  <a:lnTo>
                    <a:pt x="327" y="51"/>
                  </a:lnTo>
                  <a:lnTo>
                    <a:pt x="383" y="53"/>
                  </a:lnTo>
                  <a:lnTo>
                    <a:pt x="413" y="51"/>
                  </a:lnTo>
                  <a:lnTo>
                    <a:pt x="431" y="53"/>
                  </a:lnTo>
                  <a:lnTo>
                    <a:pt x="479" y="53"/>
                  </a:lnTo>
                  <a:lnTo>
                    <a:pt x="496" y="50"/>
                  </a:lnTo>
                  <a:lnTo>
                    <a:pt x="517" y="52"/>
                  </a:lnTo>
                  <a:lnTo>
                    <a:pt x="574" y="52"/>
                  </a:lnTo>
                  <a:lnTo>
                    <a:pt x="645" y="53"/>
                  </a:lnTo>
                  <a:lnTo>
                    <a:pt x="669" y="51"/>
                  </a:lnTo>
                  <a:lnTo>
                    <a:pt x="725" y="49"/>
                  </a:lnTo>
                  <a:lnTo>
                    <a:pt x="762" y="48"/>
                  </a:lnTo>
                  <a:lnTo>
                    <a:pt x="805" y="50"/>
                  </a:lnTo>
                  <a:lnTo>
                    <a:pt x="835" y="52"/>
                  </a:lnTo>
                  <a:lnTo>
                    <a:pt x="869" y="50"/>
                  </a:lnTo>
                  <a:lnTo>
                    <a:pt x="929" y="52"/>
                  </a:lnTo>
                  <a:lnTo>
                    <a:pt x="968" y="49"/>
                  </a:lnTo>
                  <a:lnTo>
                    <a:pt x="1005" y="49"/>
                  </a:lnTo>
                  <a:lnTo>
                    <a:pt x="1044" y="46"/>
                  </a:lnTo>
                  <a:lnTo>
                    <a:pt x="1093" y="50"/>
                  </a:lnTo>
                  <a:lnTo>
                    <a:pt x="1157" y="47"/>
                  </a:lnTo>
                  <a:lnTo>
                    <a:pt x="1230" y="47"/>
                  </a:lnTo>
                  <a:lnTo>
                    <a:pt x="1295" y="49"/>
                  </a:lnTo>
                  <a:lnTo>
                    <a:pt x="1334" y="46"/>
                  </a:lnTo>
                  <a:lnTo>
                    <a:pt x="1377" y="46"/>
                  </a:lnTo>
                  <a:lnTo>
                    <a:pt x="1394" y="50"/>
                  </a:lnTo>
                  <a:lnTo>
                    <a:pt x="1412" y="51"/>
                  </a:lnTo>
                  <a:lnTo>
                    <a:pt x="1469" y="49"/>
                  </a:lnTo>
                  <a:lnTo>
                    <a:pt x="1519" y="51"/>
                  </a:lnTo>
                  <a:lnTo>
                    <a:pt x="1587" y="51"/>
                  </a:lnTo>
                  <a:lnTo>
                    <a:pt x="1606" y="51"/>
                  </a:lnTo>
                  <a:lnTo>
                    <a:pt x="1619" y="51"/>
                  </a:lnTo>
                  <a:lnTo>
                    <a:pt x="1636" y="48"/>
                  </a:lnTo>
                  <a:lnTo>
                    <a:pt x="1670" y="50"/>
                  </a:lnTo>
                  <a:lnTo>
                    <a:pt x="1686" y="51"/>
                  </a:lnTo>
                  <a:lnTo>
                    <a:pt x="1698" y="50"/>
                  </a:lnTo>
                  <a:lnTo>
                    <a:pt x="1712" y="52"/>
                  </a:lnTo>
                  <a:lnTo>
                    <a:pt x="1739" y="49"/>
                  </a:lnTo>
                  <a:lnTo>
                    <a:pt x="1782" y="51"/>
                  </a:lnTo>
                  <a:lnTo>
                    <a:pt x="1824" y="48"/>
                  </a:lnTo>
                  <a:lnTo>
                    <a:pt x="1841" y="50"/>
                  </a:lnTo>
                  <a:lnTo>
                    <a:pt x="1859" y="50"/>
                  </a:lnTo>
                  <a:lnTo>
                    <a:pt x="1937" y="48"/>
                  </a:lnTo>
                  <a:lnTo>
                    <a:pt x="2013" y="50"/>
                  </a:lnTo>
                  <a:lnTo>
                    <a:pt x="2072" y="47"/>
                  </a:lnTo>
                  <a:lnTo>
                    <a:pt x="2092" y="45"/>
                  </a:lnTo>
                  <a:lnTo>
                    <a:pt x="2104" y="42"/>
                  </a:lnTo>
                  <a:lnTo>
                    <a:pt x="2113" y="36"/>
                  </a:lnTo>
                  <a:lnTo>
                    <a:pt x="2120" y="27"/>
                  </a:lnTo>
                  <a:lnTo>
                    <a:pt x="2127" y="14"/>
                  </a:lnTo>
                  <a:lnTo>
                    <a:pt x="2127" y="40"/>
                  </a:lnTo>
                  <a:lnTo>
                    <a:pt x="2127" y="47"/>
                  </a:lnTo>
                  <a:lnTo>
                    <a:pt x="2124" y="51"/>
                  </a:lnTo>
                  <a:lnTo>
                    <a:pt x="2118" y="57"/>
                  </a:lnTo>
                  <a:lnTo>
                    <a:pt x="2107" y="61"/>
                  </a:lnTo>
                  <a:lnTo>
                    <a:pt x="2029" y="64"/>
                  </a:lnTo>
                  <a:lnTo>
                    <a:pt x="1972" y="61"/>
                  </a:lnTo>
                  <a:lnTo>
                    <a:pt x="1945" y="63"/>
                  </a:lnTo>
                  <a:lnTo>
                    <a:pt x="1854" y="63"/>
                  </a:lnTo>
                  <a:lnTo>
                    <a:pt x="1828" y="62"/>
                  </a:lnTo>
                  <a:lnTo>
                    <a:pt x="1800" y="64"/>
                  </a:lnTo>
                  <a:lnTo>
                    <a:pt x="1772" y="62"/>
                  </a:lnTo>
                  <a:lnTo>
                    <a:pt x="1739" y="64"/>
                  </a:lnTo>
                  <a:lnTo>
                    <a:pt x="1653" y="63"/>
                  </a:lnTo>
                  <a:lnTo>
                    <a:pt x="1628" y="60"/>
                  </a:lnTo>
                  <a:lnTo>
                    <a:pt x="1547" y="63"/>
                  </a:lnTo>
                  <a:lnTo>
                    <a:pt x="1493" y="59"/>
                  </a:lnTo>
                  <a:lnTo>
                    <a:pt x="1430" y="63"/>
                  </a:lnTo>
                  <a:lnTo>
                    <a:pt x="1382" y="61"/>
                  </a:lnTo>
                  <a:lnTo>
                    <a:pt x="1336" y="63"/>
                  </a:lnTo>
                  <a:lnTo>
                    <a:pt x="1310" y="61"/>
                  </a:lnTo>
                  <a:lnTo>
                    <a:pt x="1287" y="61"/>
                  </a:lnTo>
                  <a:lnTo>
                    <a:pt x="1256" y="61"/>
                  </a:lnTo>
                  <a:lnTo>
                    <a:pt x="1235" y="60"/>
                  </a:lnTo>
                  <a:lnTo>
                    <a:pt x="1212" y="62"/>
                  </a:lnTo>
                  <a:lnTo>
                    <a:pt x="1188" y="60"/>
                  </a:lnTo>
                  <a:lnTo>
                    <a:pt x="1163" y="60"/>
                  </a:lnTo>
                  <a:lnTo>
                    <a:pt x="1134" y="62"/>
                  </a:lnTo>
                  <a:lnTo>
                    <a:pt x="1106" y="63"/>
                  </a:lnTo>
                  <a:lnTo>
                    <a:pt x="1075" y="63"/>
                  </a:lnTo>
                  <a:lnTo>
                    <a:pt x="1030" y="62"/>
                  </a:lnTo>
                  <a:lnTo>
                    <a:pt x="998" y="63"/>
                  </a:lnTo>
                  <a:lnTo>
                    <a:pt x="971" y="62"/>
                  </a:lnTo>
                  <a:lnTo>
                    <a:pt x="945" y="62"/>
                  </a:lnTo>
                  <a:lnTo>
                    <a:pt x="885" y="64"/>
                  </a:lnTo>
                  <a:lnTo>
                    <a:pt x="837" y="61"/>
                  </a:lnTo>
                  <a:lnTo>
                    <a:pt x="784" y="64"/>
                  </a:lnTo>
                  <a:lnTo>
                    <a:pt x="740" y="62"/>
                  </a:lnTo>
                  <a:lnTo>
                    <a:pt x="692" y="64"/>
                  </a:lnTo>
                  <a:lnTo>
                    <a:pt x="652" y="62"/>
                  </a:lnTo>
                  <a:lnTo>
                    <a:pt x="609" y="61"/>
                  </a:lnTo>
                  <a:lnTo>
                    <a:pt x="569" y="62"/>
                  </a:lnTo>
                  <a:lnTo>
                    <a:pt x="534" y="62"/>
                  </a:lnTo>
                  <a:lnTo>
                    <a:pt x="431" y="62"/>
                  </a:lnTo>
                  <a:lnTo>
                    <a:pt x="401" y="63"/>
                  </a:lnTo>
                  <a:lnTo>
                    <a:pt x="311" y="62"/>
                  </a:lnTo>
                  <a:lnTo>
                    <a:pt x="256" y="62"/>
                  </a:lnTo>
                  <a:lnTo>
                    <a:pt x="103" y="61"/>
                  </a:lnTo>
                  <a:lnTo>
                    <a:pt x="19" y="61"/>
                  </a:lnTo>
                  <a:lnTo>
                    <a:pt x="4" y="56"/>
                  </a:lnTo>
                  <a:lnTo>
                    <a:pt x="1" y="49"/>
                  </a:lnTo>
                  <a:lnTo>
                    <a:pt x="0" y="41"/>
                  </a:lnTo>
                  <a:lnTo>
                    <a:pt x="0" y="32"/>
                  </a:lnTo>
                </a:path>
              </a:pathLst>
            </a:custGeom>
            <a:solidFill>
              <a:schemeClr val="bg1"/>
            </a:solidFill>
            <a:ln w="9525">
              <a:noFill/>
              <a:round/>
              <a:headEnd type="none" w="sm" len="sm"/>
              <a:tailEnd type="none" w="sm" len="sm"/>
            </a:ln>
            <a:effectLst/>
          </p:spPr>
          <p:txBody>
            <a:bodyPr/>
            <a:lstStyle/>
            <a:p>
              <a:endParaRPr lang="de-DE"/>
            </a:p>
          </p:txBody>
        </p:sp>
      </p:grpSp>
      <p:sp>
        <p:nvSpPr>
          <p:cNvPr id="208920" name="Rectangle 24"/>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400"/>
            </a:lvl1pPr>
          </a:lstStyle>
          <a:p>
            <a:fld id="{F4931773-1951-4E39-8BBD-C5810B16F3CC}" type="datetime1">
              <a:rPr lang="de-DE"/>
              <a:pPr/>
              <a:t>01.06.2011</a:t>
            </a:fld>
            <a:endParaRPr lang="de-DE"/>
          </a:p>
        </p:txBody>
      </p:sp>
      <p:sp>
        <p:nvSpPr>
          <p:cNvPr id="208921" name="Rectangle 25"/>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a:defRPr sz="1400"/>
            </a:lvl1pPr>
          </a:lstStyle>
          <a:p>
            <a:r>
              <a:rPr lang="de-DE"/>
              <a:t>© RA Michael Hoffmann</a:t>
            </a:r>
          </a:p>
        </p:txBody>
      </p:sp>
      <p:sp>
        <p:nvSpPr>
          <p:cNvPr id="208922" name="Rectangle 26"/>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400"/>
            </a:lvl1pPr>
          </a:lstStyle>
          <a:p>
            <a:fld id="{0731B340-AC43-490E-8930-C5068F5E9E4E}" type="slidenum">
              <a:rPr lang="de-DE"/>
              <a:pPr/>
              <a:t>‹Nr.›</a:t>
            </a:fld>
            <a:endParaRPr lang="de-DE"/>
          </a:p>
        </p:txBody>
      </p:sp>
    </p:spTree>
  </p:cSld>
  <p:clrMap bg1="dk2" tx1="lt1" bg2="dk1"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ransition/>
  <p:hf hdr="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charset="0"/>
        </a:defRPr>
      </a:lvl2pPr>
      <a:lvl3pPr algn="ctr" rtl="0" fontAlgn="base">
        <a:spcBef>
          <a:spcPct val="0"/>
        </a:spcBef>
        <a:spcAft>
          <a:spcPct val="0"/>
        </a:spcAft>
        <a:defRPr sz="4400">
          <a:solidFill>
            <a:schemeClr val="tx2"/>
          </a:solidFill>
          <a:latin typeface="Times New Roman" charset="0"/>
        </a:defRPr>
      </a:lvl3pPr>
      <a:lvl4pPr algn="ctr" rtl="0" fontAlgn="base">
        <a:spcBef>
          <a:spcPct val="0"/>
        </a:spcBef>
        <a:spcAft>
          <a:spcPct val="0"/>
        </a:spcAft>
        <a:defRPr sz="4400">
          <a:solidFill>
            <a:schemeClr val="tx2"/>
          </a:solidFill>
          <a:latin typeface="Times New Roman" charset="0"/>
        </a:defRPr>
      </a:lvl4pPr>
      <a:lvl5pPr algn="ctr" rtl="0" fontAlgn="base">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fontAlgn="base">
        <a:spcBef>
          <a:spcPct val="20000"/>
        </a:spcBef>
        <a:spcAft>
          <a:spcPct val="0"/>
        </a:spcAft>
        <a:buSzPct val="75000"/>
        <a:buFont typeface="Wingdings" pitchFamily="2" charset="2"/>
        <a:buChar char="v"/>
        <a:defRPr sz="3200">
          <a:solidFill>
            <a:schemeClr val="tx1"/>
          </a:solidFill>
          <a:latin typeface="+mn-lt"/>
          <a:ea typeface="+mn-ea"/>
          <a:cs typeface="+mn-cs"/>
        </a:defRPr>
      </a:lvl1pPr>
      <a:lvl2pPr marL="742950" indent="-285750" algn="l" rtl="0" fontAlgn="base">
        <a:spcBef>
          <a:spcPct val="20000"/>
        </a:spcBef>
        <a:spcAft>
          <a:spcPct val="0"/>
        </a:spcAft>
        <a:buSzPct val="75000"/>
        <a:buFont typeface="Wingdings" pitchFamily="2" charset="2"/>
        <a:buChar char="v"/>
        <a:defRPr sz="2800">
          <a:solidFill>
            <a:schemeClr val="tx1"/>
          </a:solidFill>
          <a:latin typeface="+mn-lt"/>
        </a:defRPr>
      </a:lvl2pPr>
      <a:lvl3pPr marL="1143000" indent="-228600" algn="l" rtl="0" fontAlgn="base">
        <a:spcBef>
          <a:spcPct val="20000"/>
        </a:spcBef>
        <a:spcAft>
          <a:spcPct val="0"/>
        </a:spcAft>
        <a:buSzPct val="75000"/>
        <a:buFont typeface="Wingdings" pitchFamily="2" charset="2"/>
        <a:buChar char="v"/>
        <a:defRPr sz="2400">
          <a:solidFill>
            <a:schemeClr val="tx1"/>
          </a:solidFill>
          <a:latin typeface="+mn-lt"/>
        </a:defRPr>
      </a:lvl3pPr>
      <a:lvl4pPr marL="1600200" indent="-228600" algn="l" rtl="0" fontAlgn="base">
        <a:spcBef>
          <a:spcPct val="20000"/>
        </a:spcBef>
        <a:spcAft>
          <a:spcPct val="0"/>
        </a:spcAft>
        <a:buSzPct val="75000"/>
        <a:buFont typeface="Wingdings" pitchFamily="2" charset="2"/>
        <a:buChar char="v"/>
        <a:defRPr sz="2000">
          <a:solidFill>
            <a:schemeClr val="tx1"/>
          </a:solidFill>
          <a:latin typeface="+mn-lt"/>
        </a:defRPr>
      </a:lvl4pPr>
      <a:lvl5pPr marL="2057400" indent="-228600" algn="l" rtl="0" fontAlgn="base">
        <a:spcBef>
          <a:spcPct val="20000"/>
        </a:spcBef>
        <a:spcAft>
          <a:spcPct val="0"/>
        </a:spcAft>
        <a:buSzPct val="75000"/>
        <a:buFont typeface="Wingdings" pitchFamily="2" charset="2"/>
        <a:buChar char="v"/>
        <a:defRPr sz="2000">
          <a:solidFill>
            <a:schemeClr val="tx1"/>
          </a:solidFill>
          <a:latin typeface="+mn-lt"/>
        </a:defRPr>
      </a:lvl5pPr>
      <a:lvl6pPr marL="2514600" indent="-228600" algn="l" rtl="0" fontAlgn="base">
        <a:spcBef>
          <a:spcPct val="20000"/>
        </a:spcBef>
        <a:spcAft>
          <a:spcPct val="0"/>
        </a:spcAft>
        <a:buSzPct val="75000"/>
        <a:buFont typeface="Wingdings" pitchFamily="2" charset="2"/>
        <a:buChar char="v"/>
        <a:defRPr sz="2000">
          <a:solidFill>
            <a:schemeClr val="tx1"/>
          </a:solidFill>
          <a:latin typeface="+mn-lt"/>
        </a:defRPr>
      </a:lvl6pPr>
      <a:lvl7pPr marL="2971800" indent="-228600" algn="l" rtl="0" fontAlgn="base">
        <a:spcBef>
          <a:spcPct val="20000"/>
        </a:spcBef>
        <a:spcAft>
          <a:spcPct val="0"/>
        </a:spcAft>
        <a:buSzPct val="75000"/>
        <a:buFont typeface="Wingdings" pitchFamily="2" charset="2"/>
        <a:buChar char="v"/>
        <a:defRPr sz="2000">
          <a:solidFill>
            <a:schemeClr val="tx1"/>
          </a:solidFill>
          <a:latin typeface="+mn-lt"/>
        </a:defRPr>
      </a:lvl7pPr>
      <a:lvl8pPr marL="3429000" indent="-228600" algn="l" rtl="0" fontAlgn="base">
        <a:spcBef>
          <a:spcPct val="20000"/>
        </a:spcBef>
        <a:spcAft>
          <a:spcPct val="0"/>
        </a:spcAft>
        <a:buSzPct val="75000"/>
        <a:buFont typeface="Wingdings" pitchFamily="2" charset="2"/>
        <a:buChar char="v"/>
        <a:defRPr sz="2000">
          <a:solidFill>
            <a:schemeClr val="tx1"/>
          </a:solidFill>
          <a:latin typeface="+mn-lt"/>
        </a:defRPr>
      </a:lvl8pPr>
      <a:lvl9pPr marL="3886200" indent="-228600" algn="l" rtl="0" fontAlgn="base">
        <a:spcBef>
          <a:spcPct val="20000"/>
        </a:spcBef>
        <a:spcAft>
          <a:spcPct val="0"/>
        </a:spcAft>
        <a:buSzPct val="75000"/>
        <a:buFont typeface="Wingdings" pitchFamily="2" charset="2"/>
        <a:buChar char="v"/>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ctrTitle"/>
          </p:nvPr>
        </p:nvSpPr>
        <p:spPr/>
        <p:txBody>
          <a:bodyPr/>
          <a:lstStyle/>
          <a:p>
            <a:r>
              <a:rPr lang="de-DE">
                <a:solidFill>
                  <a:schemeClr val="folHlink"/>
                </a:solidFill>
                <a:effectLst>
                  <a:outerShdw blurRad="38100" dist="38100" dir="2700000" algn="tl">
                    <a:srgbClr val="000000"/>
                  </a:outerShdw>
                </a:effectLst>
              </a:rPr>
              <a:t>Wettbewerbs- &amp; Kartellrecht </a:t>
            </a:r>
          </a:p>
        </p:txBody>
      </p:sp>
      <p:sp>
        <p:nvSpPr>
          <p:cNvPr id="55299" name="Rectangle 3"/>
          <p:cNvSpPr>
            <a:spLocks noGrp="1" noChangeArrowheads="1"/>
          </p:cNvSpPr>
          <p:nvPr>
            <p:ph type="subTitle" idx="1"/>
          </p:nvPr>
        </p:nvSpPr>
        <p:spPr/>
        <p:txBody>
          <a:bodyPr/>
          <a:lstStyle/>
          <a:p>
            <a:pPr>
              <a:buSzTx/>
            </a:pPr>
            <a:r>
              <a:rPr lang="de-DE" dirty="0" smtClean="0"/>
              <a:t>Teil F</a:t>
            </a:r>
            <a:endParaRPr lang="de-DE" dirty="0"/>
          </a:p>
          <a:p>
            <a:pPr>
              <a:buSzTx/>
            </a:pPr>
            <a:r>
              <a:rPr lang="de-DE" dirty="0"/>
              <a:t>Urheberrecht</a:t>
            </a:r>
            <a:endParaRPr lang="de-DE" sz="2400"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5298"/>
                                        </p:tgtEl>
                                        <p:attrNameLst>
                                          <p:attrName>style.visibility</p:attrName>
                                        </p:attrNameLst>
                                      </p:cBhvr>
                                      <p:to>
                                        <p:strVal val="visible"/>
                                      </p:to>
                                    </p:set>
                                    <p:animEffect transition="in" filter="dissolve">
                                      <p:cBhvr>
                                        <p:cTn id="7" dur="500"/>
                                        <p:tgtEl>
                                          <p:spTgt spid="55298"/>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55299">
                                            <p:txEl>
                                              <p:pRg st="0" end="0"/>
                                            </p:txEl>
                                          </p:spTgt>
                                        </p:tgtEl>
                                        <p:attrNameLst>
                                          <p:attrName>style.visibility</p:attrName>
                                        </p:attrNameLst>
                                      </p:cBhvr>
                                      <p:to>
                                        <p:strVal val="visible"/>
                                      </p:to>
                                    </p:set>
                                    <p:animEffect transition="in" filter="dissolve">
                                      <p:cBhvr>
                                        <p:cTn id="11" dur="500"/>
                                        <p:tgtEl>
                                          <p:spTgt spid="55299">
                                            <p:txEl>
                                              <p:pRg st="0" end="0"/>
                                            </p:txEl>
                                          </p:spTgt>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55299">
                                            <p:txEl>
                                              <p:pRg st="1" end="1"/>
                                            </p:txEl>
                                          </p:spTgt>
                                        </p:tgtEl>
                                        <p:attrNameLst>
                                          <p:attrName>style.visibility</p:attrName>
                                        </p:attrNameLst>
                                      </p:cBhvr>
                                      <p:to>
                                        <p:strVal val="visible"/>
                                      </p:to>
                                    </p:set>
                                    <p:animEffect transition="in" filter="dissolve">
                                      <p:cBhvr>
                                        <p:cTn id="15" dur="500"/>
                                        <p:tgtEl>
                                          <p:spTgt spid="552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autoUpdateAnimBg="0"/>
      <p:bldP spid="55299" grpId="0" build="p" autoUpdateAnimBg="0" advAuto="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44326CAF-AAA1-4A83-84F9-D8C787C37A0D}" type="datetime1">
              <a:rPr lang="de-DE"/>
              <a:pPr/>
              <a:t>01.06.2011</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C9889B31-786D-4396-B7B9-8AF629BA0B3B}" type="slidenum">
              <a:rPr lang="de-DE"/>
              <a:pPr/>
              <a:t>10</a:t>
            </a:fld>
            <a:endParaRPr lang="de-DE"/>
          </a:p>
        </p:txBody>
      </p:sp>
      <p:sp>
        <p:nvSpPr>
          <p:cNvPr id="221186" name="Rectangle 2"/>
          <p:cNvSpPr>
            <a:spLocks noGrp="1" noChangeArrowheads="1"/>
          </p:cNvSpPr>
          <p:nvPr>
            <p:ph type="title"/>
          </p:nvPr>
        </p:nvSpPr>
        <p:spPr>
          <a:xfrm>
            <a:off x="134938" y="457200"/>
            <a:ext cx="8885237" cy="1155700"/>
          </a:xfrm>
        </p:spPr>
        <p:txBody>
          <a:bodyPr/>
          <a:lstStyle/>
          <a:p>
            <a:r>
              <a:rPr lang="de-DE"/>
              <a:t>Details</a:t>
            </a:r>
          </a:p>
        </p:txBody>
      </p:sp>
      <p:sp>
        <p:nvSpPr>
          <p:cNvPr id="221187" name="Rectangle 3"/>
          <p:cNvSpPr>
            <a:spLocks noGrp="1" noChangeArrowheads="1"/>
          </p:cNvSpPr>
          <p:nvPr>
            <p:ph type="body" idx="1"/>
          </p:nvPr>
        </p:nvSpPr>
        <p:spPr>
          <a:xfrm>
            <a:off x="134938" y="1219200"/>
            <a:ext cx="8896350" cy="5638800"/>
          </a:xfrm>
        </p:spPr>
        <p:txBody>
          <a:bodyPr/>
          <a:lstStyle/>
          <a:p>
            <a:pPr marL="660400" indent="-660400">
              <a:lnSpc>
                <a:spcPct val="90000"/>
              </a:lnSpc>
              <a:spcBef>
                <a:spcPct val="0"/>
              </a:spcBef>
              <a:buSzTx/>
              <a:buFont typeface="Wingdings" pitchFamily="2" charset="2"/>
              <a:buAutoNum type="arabicPeriod" startAt="6"/>
            </a:pPr>
            <a:r>
              <a:rPr lang="de-DE"/>
              <a:t>Einzelne Rechte</a:t>
            </a:r>
          </a:p>
          <a:p>
            <a:pPr marL="1035050" lvl="1" indent="-577850">
              <a:lnSpc>
                <a:spcPct val="90000"/>
              </a:lnSpc>
              <a:spcBef>
                <a:spcPct val="0"/>
              </a:spcBef>
              <a:buSzTx/>
              <a:buFont typeface="Wingdings" pitchFamily="2" charset="2"/>
              <a:buAutoNum type="alphaLcParenR"/>
            </a:pPr>
            <a:r>
              <a:rPr lang="de-DE"/>
              <a:t>Positiver Inhalt des UrheberR</a:t>
            </a:r>
          </a:p>
          <a:p>
            <a:pPr marL="1409700" lvl="2" indent="-495300">
              <a:lnSpc>
                <a:spcPct val="90000"/>
              </a:lnSpc>
              <a:spcBef>
                <a:spcPct val="0"/>
              </a:spcBef>
              <a:buSzTx/>
              <a:buFont typeface="Wingdings" pitchFamily="2" charset="2"/>
              <a:buAutoNum type="alphaLcParenR" startAt="27"/>
            </a:pPr>
            <a:r>
              <a:rPr lang="de-DE"/>
              <a:t>UrheberpersönlichkeitsR </a:t>
            </a:r>
          </a:p>
          <a:p>
            <a:pPr marL="1784350" lvl="3" indent="-412750">
              <a:lnSpc>
                <a:spcPct val="90000"/>
              </a:lnSpc>
              <a:spcBef>
                <a:spcPct val="0"/>
              </a:spcBef>
              <a:buSzTx/>
              <a:buFont typeface="Wingdings" pitchFamily="2" charset="2"/>
              <a:buAutoNum type="arabicParenBoth"/>
            </a:pPr>
            <a:r>
              <a:rPr lang="de-DE"/>
              <a:t>U. darf bestimmen </a:t>
            </a:r>
            <a:r>
              <a:rPr lang="de-DE" b="1"/>
              <a:t>ob</a:t>
            </a:r>
            <a:r>
              <a:rPr lang="de-DE"/>
              <a:t> und </a:t>
            </a:r>
            <a:r>
              <a:rPr lang="de-DE" b="1"/>
              <a:t>wie</a:t>
            </a:r>
            <a:r>
              <a:rPr lang="de-DE"/>
              <a:t> sein Werk veröffentlicht wird, § 12</a:t>
            </a:r>
          </a:p>
          <a:p>
            <a:pPr marL="1784350" lvl="3" indent="-412750">
              <a:lnSpc>
                <a:spcPct val="90000"/>
              </a:lnSpc>
              <a:spcBef>
                <a:spcPct val="0"/>
              </a:spcBef>
              <a:buSzTx/>
              <a:buFont typeface="Wingdings" pitchFamily="2" charset="2"/>
              <a:buAutoNum type="arabicParenBoth"/>
            </a:pPr>
            <a:r>
              <a:rPr lang="de-DE"/>
              <a:t>Anerkennung seiner Urheberschaft, § 13</a:t>
            </a:r>
          </a:p>
          <a:p>
            <a:pPr marL="1784350" lvl="3" indent="-412750">
              <a:lnSpc>
                <a:spcPct val="90000"/>
              </a:lnSpc>
              <a:spcBef>
                <a:spcPct val="0"/>
              </a:spcBef>
              <a:buSzTx/>
              <a:buFont typeface="Wingdings" pitchFamily="2" charset="2"/>
              <a:buAutoNum type="arabicParenBoth"/>
            </a:pPr>
            <a:r>
              <a:rPr lang="de-DE"/>
              <a:t>Er kann Entstellung oder sonstige Verwendung verbieten, § 14</a:t>
            </a:r>
          </a:p>
          <a:p>
            <a:pPr marL="1409700" lvl="2" indent="-495300">
              <a:lnSpc>
                <a:spcPct val="90000"/>
              </a:lnSpc>
              <a:spcBef>
                <a:spcPct val="0"/>
              </a:spcBef>
              <a:buSzTx/>
              <a:buFont typeface="Wingdings" pitchFamily="2" charset="2"/>
              <a:buAutoNum type="alphaLcParenR" startAt="27"/>
            </a:pPr>
            <a:r>
              <a:rPr lang="de-DE"/>
              <a:t>Verwertung</a:t>
            </a:r>
          </a:p>
          <a:p>
            <a:pPr marL="1784350" lvl="3" indent="-412750">
              <a:lnSpc>
                <a:spcPct val="90000"/>
              </a:lnSpc>
              <a:spcBef>
                <a:spcPct val="0"/>
              </a:spcBef>
              <a:buSzTx/>
              <a:buFont typeface="Wingdings" pitchFamily="2" charset="2"/>
              <a:buAutoNum type="arabicParenBoth"/>
            </a:pPr>
            <a:r>
              <a:rPr lang="de-DE"/>
              <a:t>In Körperlicher Form</a:t>
            </a:r>
          </a:p>
          <a:p>
            <a:pPr marL="2241550" lvl="4" indent="-412750">
              <a:lnSpc>
                <a:spcPct val="90000"/>
              </a:lnSpc>
              <a:spcBef>
                <a:spcPct val="0"/>
              </a:spcBef>
              <a:buSzTx/>
              <a:buFont typeface="Wingdings" pitchFamily="2" charset="2"/>
              <a:buAutoNum type="romanLcPeriod"/>
            </a:pPr>
            <a:r>
              <a:rPr lang="de-DE"/>
              <a:t>Vervielfältigung, § 16</a:t>
            </a:r>
          </a:p>
          <a:p>
            <a:pPr marL="2241550" lvl="4" indent="-412750">
              <a:lnSpc>
                <a:spcPct val="90000"/>
              </a:lnSpc>
              <a:spcBef>
                <a:spcPct val="0"/>
              </a:spcBef>
              <a:buSzTx/>
              <a:buFont typeface="Wingdings" pitchFamily="2" charset="2"/>
              <a:buAutoNum type="romanLcPeriod"/>
            </a:pPr>
            <a:r>
              <a:rPr lang="de-DE"/>
              <a:t>Verbreitung, § 17</a:t>
            </a:r>
          </a:p>
          <a:p>
            <a:pPr marL="2241550" lvl="4" indent="-412750">
              <a:lnSpc>
                <a:spcPct val="90000"/>
              </a:lnSpc>
              <a:spcBef>
                <a:spcPct val="0"/>
              </a:spcBef>
              <a:buSzTx/>
              <a:buFont typeface="Wingdings" pitchFamily="2" charset="2"/>
              <a:buAutoNum type="romanLcPeriod"/>
            </a:pPr>
            <a:r>
              <a:rPr lang="de-DE"/>
              <a:t>Ausstellung, § 18</a:t>
            </a:r>
          </a:p>
          <a:p>
            <a:pPr marL="1784350" lvl="3" indent="-412750">
              <a:lnSpc>
                <a:spcPct val="90000"/>
              </a:lnSpc>
              <a:spcBef>
                <a:spcPct val="0"/>
              </a:spcBef>
              <a:buSzTx/>
              <a:buFont typeface="Wingdings" pitchFamily="2" charset="2"/>
              <a:buAutoNum type="arabicParenBoth"/>
            </a:pPr>
            <a:r>
              <a:rPr lang="de-DE"/>
              <a:t>In unkörperlicher Form</a:t>
            </a:r>
          </a:p>
          <a:p>
            <a:pPr marL="2241550" lvl="4" indent="-412750">
              <a:lnSpc>
                <a:spcPct val="90000"/>
              </a:lnSpc>
              <a:spcBef>
                <a:spcPct val="0"/>
              </a:spcBef>
              <a:buSzTx/>
              <a:buFont typeface="Wingdings" pitchFamily="2" charset="2"/>
              <a:buAutoNum type="romanLcPeriod"/>
            </a:pPr>
            <a:r>
              <a:rPr lang="de-DE"/>
              <a:t>Vortrag, Aufführung, Vorführung, § 19</a:t>
            </a:r>
          </a:p>
          <a:p>
            <a:pPr marL="2241550" lvl="4" indent="-412750">
              <a:lnSpc>
                <a:spcPct val="90000"/>
              </a:lnSpc>
              <a:spcBef>
                <a:spcPct val="0"/>
              </a:spcBef>
              <a:buSzTx/>
              <a:buFont typeface="Wingdings" pitchFamily="2" charset="2"/>
              <a:buAutoNum type="romanLcPeriod"/>
            </a:pPr>
            <a:r>
              <a:rPr lang="de-DE"/>
              <a:t>SendeR, § 20 </a:t>
            </a:r>
          </a:p>
          <a:p>
            <a:pPr marL="2241550" lvl="4" indent="-412750">
              <a:lnSpc>
                <a:spcPct val="90000"/>
              </a:lnSpc>
              <a:spcBef>
                <a:spcPct val="0"/>
              </a:spcBef>
              <a:buSzTx/>
              <a:buFont typeface="Wingdings" pitchFamily="2" charset="2"/>
              <a:buAutoNum type="romanLcPeriod"/>
            </a:pPr>
            <a:r>
              <a:rPr lang="de-DE"/>
              <a:t>Wiedergabe von Bild und Tonträger, § 21</a:t>
            </a:r>
          </a:p>
          <a:p>
            <a:pPr marL="2241550" lvl="4" indent="-412750">
              <a:lnSpc>
                <a:spcPct val="90000"/>
              </a:lnSpc>
              <a:spcBef>
                <a:spcPct val="0"/>
              </a:spcBef>
              <a:buSzTx/>
              <a:buFont typeface="Wingdings" pitchFamily="2" charset="2"/>
              <a:buAutoNum type="romanLcPeriod"/>
            </a:pPr>
            <a:r>
              <a:rPr lang="de-DE"/>
              <a:t>Wiedergabe von Funksendung, § 22</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21186"/>
                                        </p:tgtEl>
                                        <p:attrNameLst>
                                          <p:attrName>style.visibility</p:attrName>
                                        </p:attrNameLst>
                                      </p:cBhvr>
                                      <p:to>
                                        <p:strVal val="visible"/>
                                      </p:to>
                                    </p:set>
                                    <p:animEffect transition="in" filter="dissolve">
                                      <p:cBhvr>
                                        <p:cTn id="7" dur="500"/>
                                        <p:tgtEl>
                                          <p:spTgt spid="22118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21187">
                                            <p:txEl>
                                              <p:pRg st="0" end="0"/>
                                            </p:txEl>
                                          </p:spTgt>
                                        </p:tgtEl>
                                        <p:attrNameLst>
                                          <p:attrName>style.visibility</p:attrName>
                                        </p:attrNameLst>
                                      </p:cBhvr>
                                      <p:to>
                                        <p:strVal val="visible"/>
                                      </p:to>
                                    </p:set>
                                    <p:animEffect transition="in" filter="dissolve">
                                      <p:cBhvr>
                                        <p:cTn id="12" dur="500"/>
                                        <p:tgtEl>
                                          <p:spTgt spid="22118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21187">
                                            <p:txEl>
                                              <p:pRg st="1" end="1"/>
                                            </p:txEl>
                                          </p:spTgt>
                                        </p:tgtEl>
                                        <p:attrNameLst>
                                          <p:attrName>style.visibility</p:attrName>
                                        </p:attrNameLst>
                                      </p:cBhvr>
                                      <p:to>
                                        <p:strVal val="visible"/>
                                      </p:to>
                                    </p:set>
                                    <p:animEffect transition="in" filter="dissolve">
                                      <p:cBhvr>
                                        <p:cTn id="17" dur="500"/>
                                        <p:tgtEl>
                                          <p:spTgt spid="22118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21187">
                                            <p:txEl>
                                              <p:pRg st="2" end="2"/>
                                            </p:txEl>
                                          </p:spTgt>
                                        </p:tgtEl>
                                        <p:attrNameLst>
                                          <p:attrName>style.visibility</p:attrName>
                                        </p:attrNameLst>
                                      </p:cBhvr>
                                      <p:to>
                                        <p:strVal val="visible"/>
                                      </p:to>
                                    </p:set>
                                    <p:animEffect transition="in" filter="dissolve">
                                      <p:cBhvr>
                                        <p:cTn id="22" dur="500"/>
                                        <p:tgtEl>
                                          <p:spTgt spid="22118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21187">
                                            <p:txEl>
                                              <p:pRg st="3" end="3"/>
                                            </p:txEl>
                                          </p:spTgt>
                                        </p:tgtEl>
                                        <p:attrNameLst>
                                          <p:attrName>style.visibility</p:attrName>
                                        </p:attrNameLst>
                                      </p:cBhvr>
                                      <p:to>
                                        <p:strVal val="visible"/>
                                      </p:to>
                                    </p:set>
                                    <p:animEffect transition="in" filter="dissolve">
                                      <p:cBhvr>
                                        <p:cTn id="27" dur="500"/>
                                        <p:tgtEl>
                                          <p:spTgt spid="22118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21187">
                                            <p:txEl>
                                              <p:pRg st="4" end="4"/>
                                            </p:txEl>
                                          </p:spTgt>
                                        </p:tgtEl>
                                        <p:attrNameLst>
                                          <p:attrName>style.visibility</p:attrName>
                                        </p:attrNameLst>
                                      </p:cBhvr>
                                      <p:to>
                                        <p:strVal val="visible"/>
                                      </p:to>
                                    </p:set>
                                    <p:animEffect transition="in" filter="dissolve">
                                      <p:cBhvr>
                                        <p:cTn id="32" dur="500"/>
                                        <p:tgtEl>
                                          <p:spTgt spid="22118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221187">
                                            <p:txEl>
                                              <p:pRg st="5" end="5"/>
                                            </p:txEl>
                                          </p:spTgt>
                                        </p:tgtEl>
                                        <p:attrNameLst>
                                          <p:attrName>style.visibility</p:attrName>
                                        </p:attrNameLst>
                                      </p:cBhvr>
                                      <p:to>
                                        <p:strVal val="visible"/>
                                      </p:to>
                                    </p:set>
                                    <p:animEffect transition="in" filter="dissolve">
                                      <p:cBhvr>
                                        <p:cTn id="37" dur="500"/>
                                        <p:tgtEl>
                                          <p:spTgt spid="221187">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221187">
                                            <p:txEl>
                                              <p:pRg st="6" end="6"/>
                                            </p:txEl>
                                          </p:spTgt>
                                        </p:tgtEl>
                                        <p:attrNameLst>
                                          <p:attrName>style.visibility</p:attrName>
                                        </p:attrNameLst>
                                      </p:cBhvr>
                                      <p:to>
                                        <p:strVal val="visible"/>
                                      </p:to>
                                    </p:set>
                                    <p:animEffect transition="in" filter="dissolve">
                                      <p:cBhvr>
                                        <p:cTn id="42" dur="500"/>
                                        <p:tgtEl>
                                          <p:spTgt spid="221187">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221187">
                                            <p:txEl>
                                              <p:pRg st="7" end="7"/>
                                            </p:txEl>
                                          </p:spTgt>
                                        </p:tgtEl>
                                        <p:attrNameLst>
                                          <p:attrName>style.visibility</p:attrName>
                                        </p:attrNameLst>
                                      </p:cBhvr>
                                      <p:to>
                                        <p:strVal val="visible"/>
                                      </p:to>
                                    </p:set>
                                    <p:animEffect transition="in" filter="dissolve">
                                      <p:cBhvr>
                                        <p:cTn id="47" dur="500"/>
                                        <p:tgtEl>
                                          <p:spTgt spid="221187">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221187">
                                            <p:txEl>
                                              <p:pRg st="8" end="8"/>
                                            </p:txEl>
                                          </p:spTgt>
                                        </p:tgtEl>
                                        <p:attrNameLst>
                                          <p:attrName>style.visibility</p:attrName>
                                        </p:attrNameLst>
                                      </p:cBhvr>
                                      <p:to>
                                        <p:strVal val="visible"/>
                                      </p:to>
                                    </p:set>
                                    <p:animEffect transition="in" filter="dissolve">
                                      <p:cBhvr>
                                        <p:cTn id="52" dur="500"/>
                                        <p:tgtEl>
                                          <p:spTgt spid="221187">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221187">
                                            <p:txEl>
                                              <p:pRg st="9" end="9"/>
                                            </p:txEl>
                                          </p:spTgt>
                                        </p:tgtEl>
                                        <p:attrNameLst>
                                          <p:attrName>style.visibility</p:attrName>
                                        </p:attrNameLst>
                                      </p:cBhvr>
                                      <p:to>
                                        <p:strVal val="visible"/>
                                      </p:to>
                                    </p:set>
                                    <p:animEffect transition="in" filter="dissolve">
                                      <p:cBhvr>
                                        <p:cTn id="57" dur="500"/>
                                        <p:tgtEl>
                                          <p:spTgt spid="221187">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221187">
                                            <p:txEl>
                                              <p:pRg st="10" end="10"/>
                                            </p:txEl>
                                          </p:spTgt>
                                        </p:tgtEl>
                                        <p:attrNameLst>
                                          <p:attrName>style.visibility</p:attrName>
                                        </p:attrNameLst>
                                      </p:cBhvr>
                                      <p:to>
                                        <p:strVal val="visible"/>
                                      </p:to>
                                    </p:set>
                                    <p:animEffect transition="in" filter="dissolve">
                                      <p:cBhvr>
                                        <p:cTn id="62" dur="500"/>
                                        <p:tgtEl>
                                          <p:spTgt spid="221187">
                                            <p:txEl>
                                              <p:pRg st="10" end="1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221187">
                                            <p:txEl>
                                              <p:pRg st="11" end="11"/>
                                            </p:txEl>
                                          </p:spTgt>
                                        </p:tgtEl>
                                        <p:attrNameLst>
                                          <p:attrName>style.visibility</p:attrName>
                                        </p:attrNameLst>
                                      </p:cBhvr>
                                      <p:to>
                                        <p:strVal val="visible"/>
                                      </p:to>
                                    </p:set>
                                    <p:animEffect transition="in" filter="dissolve">
                                      <p:cBhvr>
                                        <p:cTn id="67" dur="500"/>
                                        <p:tgtEl>
                                          <p:spTgt spid="221187">
                                            <p:txEl>
                                              <p:pRg st="11" end="11"/>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221187">
                                            <p:txEl>
                                              <p:pRg st="12" end="12"/>
                                            </p:txEl>
                                          </p:spTgt>
                                        </p:tgtEl>
                                        <p:attrNameLst>
                                          <p:attrName>style.visibility</p:attrName>
                                        </p:attrNameLst>
                                      </p:cBhvr>
                                      <p:to>
                                        <p:strVal val="visible"/>
                                      </p:to>
                                    </p:set>
                                    <p:animEffect transition="in" filter="dissolve">
                                      <p:cBhvr>
                                        <p:cTn id="72" dur="500"/>
                                        <p:tgtEl>
                                          <p:spTgt spid="221187">
                                            <p:txEl>
                                              <p:pRg st="12" end="12"/>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221187">
                                            <p:txEl>
                                              <p:pRg st="13" end="13"/>
                                            </p:txEl>
                                          </p:spTgt>
                                        </p:tgtEl>
                                        <p:attrNameLst>
                                          <p:attrName>style.visibility</p:attrName>
                                        </p:attrNameLst>
                                      </p:cBhvr>
                                      <p:to>
                                        <p:strVal val="visible"/>
                                      </p:to>
                                    </p:set>
                                    <p:animEffect transition="in" filter="dissolve">
                                      <p:cBhvr>
                                        <p:cTn id="77" dur="500"/>
                                        <p:tgtEl>
                                          <p:spTgt spid="221187">
                                            <p:txEl>
                                              <p:pRg st="13" end="13"/>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grpId="0" nodeType="clickEffect">
                                  <p:stCondLst>
                                    <p:cond delay="0"/>
                                  </p:stCondLst>
                                  <p:childTnLst>
                                    <p:set>
                                      <p:cBhvr>
                                        <p:cTn id="81" dur="1" fill="hold">
                                          <p:stCondLst>
                                            <p:cond delay="0"/>
                                          </p:stCondLst>
                                        </p:cTn>
                                        <p:tgtEl>
                                          <p:spTgt spid="221187">
                                            <p:txEl>
                                              <p:pRg st="14" end="14"/>
                                            </p:txEl>
                                          </p:spTgt>
                                        </p:tgtEl>
                                        <p:attrNameLst>
                                          <p:attrName>style.visibility</p:attrName>
                                        </p:attrNameLst>
                                      </p:cBhvr>
                                      <p:to>
                                        <p:strVal val="visible"/>
                                      </p:to>
                                    </p:set>
                                    <p:animEffect transition="in" filter="dissolve">
                                      <p:cBhvr>
                                        <p:cTn id="82" dur="500"/>
                                        <p:tgtEl>
                                          <p:spTgt spid="221187">
                                            <p:txEl>
                                              <p:pRg st="14" end="14"/>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grpId="0" nodeType="clickEffect">
                                  <p:stCondLst>
                                    <p:cond delay="0"/>
                                  </p:stCondLst>
                                  <p:childTnLst>
                                    <p:set>
                                      <p:cBhvr>
                                        <p:cTn id="86" dur="1" fill="hold">
                                          <p:stCondLst>
                                            <p:cond delay="0"/>
                                          </p:stCondLst>
                                        </p:cTn>
                                        <p:tgtEl>
                                          <p:spTgt spid="221187">
                                            <p:txEl>
                                              <p:pRg st="15" end="15"/>
                                            </p:txEl>
                                          </p:spTgt>
                                        </p:tgtEl>
                                        <p:attrNameLst>
                                          <p:attrName>style.visibility</p:attrName>
                                        </p:attrNameLst>
                                      </p:cBhvr>
                                      <p:to>
                                        <p:strVal val="visible"/>
                                      </p:to>
                                    </p:set>
                                    <p:animEffect transition="in" filter="dissolve">
                                      <p:cBhvr>
                                        <p:cTn id="87" dur="500"/>
                                        <p:tgtEl>
                                          <p:spTgt spid="221187">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1186" grpId="0" autoUpdateAnimBg="0"/>
      <p:bldP spid="221187" grpId="0" build="p" bldLvl="5"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22DC95A5-7DB2-4086-BCF8-4EBF833E0423}" type="datetime1">
              <a:rPr lang="de-DE"/>
              <a:pPr/>
              <a:t>01.06.2011</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ED4E82C0-229D-4BF5-8236-FC5918899571}" type="slidenum">
              <a:rPr lang="de-DE"/>
              <a:pPr/>
              <a:t>11</a:t>
            </a:fld>
            <a:endParaRPr lang="de-DE"/>
          </a:p>
        </p:txBody>
      </p:sp>
      <p:sp>
        <p:nvSpPr>
          <p:cNvPr id="223234" name="Rectangle 2"/>
          <p:cNvSpPr>
            <a:spLocks noGrp="1" noChangeArrowheads="1"/>
          </p:cNvSpPr>
          <p:nvPr>
            <p:ph type="title"/>
          </p:nvPr>
        </p:nvSpPr>
        <p:spPr>
          <a:xfrm>
            <a:off x="134938" y="457200"/>
            <a:ext cx="8885237" cy="1155700"/>
          </a:xfrm>
        </p:spPr>
        <p:txBody>
          <a:bodyPr/>
          <a:lstStyle/>
          <a:p>
            <a:r>
              <a:rPr lang="de-DE"/>
              <a:t>Details</a:t>
            </a:r>
          </a:p>
        </p:txBody>
      </p:sp>
      <p:sp>
        <p:nvSpPr>
          <p:cNvPr id="223235" name="Rectangle 3"/>
          <p:cNvSpPr>
            <a:spLocks noGrp="1" noChangeArrowheads="1"/>
          </p:cNvSpPr>
          <p:nvPr>
            <p:ph type="body" idx="1"/>
          </p:nvPr>
        </p:nvSpPr>
        <p:spPr>
          <a:xfrm>
            <a:off x="134938" y="1274763"/>
            <a:ext cx="8896350" cy="5583237"/>
          </a:xfrm>
        </p:spPr>
        <p:txBody>
          <a:bodyPr/>
          <a:lstStyle/>
          <a:p>
            <a:pPr marL="1035050" lvl="1" indent="-577850">
              <a:buSzTx/>
              <a:buFont typeface="Wingdings" pitchFamily="2" charset="2"/>
              <a:buAutoNum type="alphaLcParenR"/>
            </a:pPr>
            <a:r>
              <a:rPr lang="de-DE"/>
              <a:t>Negativer Inhalt = Ansprüche nach § 97 ff. UrhG </a:t>
            </a:r>
          </a:p>
          <a:p>
            <a:pPr marL="1409700" lvl="2" indent="-495300">
              <a:buSzTx/>
              <a:buFont typeface="Wingdings" pitchFamily="2" charset="2"/>
              <a:buAutoNum type="alphaLcParenR" startAt="27"/>
            </a:pPr>
            <a:r>
              <a:rPr lang="de-DE"/>
              <a:t>Voraussetzungen jeweils</a:t>
            </a:r>
          </a:p>
          <a:p>
            <a:pPr marL="1784350" lvl="3" indent="-412750">
              <a:buSzTx/>
              <a:buFont typeface="Wingdings" pitchFamily="2" charset="2"/>
              <a:buAutoNum type="arabicParenBoth"/>
            </a:pPr>
            <a:r>
              <a:rPr lang="de-DE"/>
              <a:t>Bestehen eines Urheberrechts</a:t>
            </a:r>
          </a:p>
          <a:p>
            <a:pPr marL="1784350" lvl="3" indent="-412750">
              <a:buSzTx/>
              <a:buFont typeface="Wingdings" pitchFamily="2" charset="2"/>
              <a:buAutoNum type="arabicParenBoth"/>
            </a:pPr>
            <a:r>
              <a:rPr lang="de-DE"/>
              <a:t>Verletzungshandlung</a:t>
            </a:r>
          </a:p>
          <a:p>
            <a:pPr marL="1784350" lvl="3" indent="-412750">
              <a:buSzTx/>
              <a:buFont typeface="Wingdings" pitchFamily="2" charset="2"/>
              <a:buAutoNum type="arabicParenBoth"/>
            </a:pPr>
            <a:r>
              <a:rPr lang="de-DE"/>
              <a:t>Widerrechtlichkeit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23234">
                                            <p:txEl>
                                              <p:pRg st="0" end="0"/>
                                            </p:txEl>
                                          </p:spTgt>
                                        </p:tgtEl>
                                        <p:attrNameLst>
                                          <p:attrName>style.visibility</p:attrName>
                                        </p:attrNameLst>
                                      </p:cBhvr>
                                      <p:to>
                                        <p:strVal val="visible"/>
                                      </p:to>
                                    </p:set>
                                    <p:animEffect transition="in" filter="dissolve">
                                      <p:cBhvr>
                                        <p:cTn id="7" dur="500"/>
                                        <p:tgtEl>
                                          <p:spTgt spid="22323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23235">
                                            <p:txEl>
                                              <p:pRg st="0" end="0"/>
                                            </p:txEl>
                                          </p:spTgt>
                                        </p:tgtEl>
                                        <p:attrNameLst>
                                          <p:attrName>style.visibility</p:attrName>
                                        </p:attrNameLst>
                                      </p:cBhvr>
                                      <p:to>
                                        <p:strVal val="visible"/>
                                      </p:to>
                                    </p:set>
                                    <p:animEffect transition="in" filter="dissolve">
                                      <p:cBhvr>
                                        <p:cTn id="12" dur="500"/>
                                        <p:tgtEl>
                                          <p:spTgt spid="223235">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223235">
                                            <p:txEl>
                                              <p:pRg st="1" end="1"/>
                                            </p:txEl>
                                          </p:spTgt>
                                        </p:tgtEl>
                                        <p:attrNameLst>
                                          <p:attrName>style.visibility</p:attrName>
                                        </p:attrNameLst>
                                      </p:cBhvr>
                                      <p:to>
                                        <p:strVal val="visible"/>
                                      </p:to>
                                    </p:set>
                                    <p:animEffect transition="in" filter="dissolve">
                                      <p:cBhvr>
                                        <p:cTn id="15" dur="500"/>
                                        <p:tgtEl>
                                          <p:spTgt spid="223235">
                                            <p:txEl>
                                              <p:pRg st="1" end="1"/>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223235">
                                            <p:txEl>
                                              <p:pRg st="2" end="2"/>
                                            </p:txEl>
                                          </p:spTgt>
                                        </p:tgtEl>
                                        <p:attrNameLst>
                                          <p:attrName>style.visibility</p:attrName>
                                        </p:attrNameLst>
                                      </p:cBhvr>
                                      <p:to>
                                        <p:strVal val="visible"/>
                                      </p:to>
                                    </p:set>
                                    <p:animEffect transition="in" filter="dissolve">
                                      <p:cBhvr>
                                        <p:cTn id="18" dur="500"/>
                                        <p:tgtEl>
                                          <p:spTgt spid="223235">
                                            <p:txEl>
                                              <p:pRg st="2" end="2"/>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223235">
                                            <p:txEl>
                                              <p:pRg st="3" end="3"/>
                                            </p:txEl>
                                          </p:spTgt>
                                        </p:tgtEl>
                                        <p:attrNameLst>
                                          <p:attrName>style.visibility</p:attrName>
                                        </p:attrNameLst>
                                      </p:cBhvr>
                                      <p:to>
                                        <p:strVal val="visible"/>
                                      </p:to>
                                    </p:set>
                                    <p:animEffect transition="in" filter="dissolve">
                                      <p:cBhvr>
                                        <p:cTn id="21" dur="500"/>
                                        <p:tgtEl>
                                          <p:spTgt spid="223235">
                                            <p:txEl>
                                              <p:pRg st="3" end="3"/>
                                            </p:txEl>
                                          </p:spTgt>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223235">
                                            <p:txEl>
                                              <p:pRg st="4" end="4"/>
                                            </p:txEl>
                                          </p:spTgt>
                                        </p:tgtEl>
                                        <p:attrNameLst>
                                          <p:attrName>style.visibility</p:attrName>
                                        </p:attrNameLst>
                                      </p:cBhvr>
                                      <p:to>
                                        <p:strVal val="visible"/>
                                      </p:to>
                                    </p:set>
                                    <p:animEffect transition="in" filter="dissolve">
                                      <p:cBhvr>
                                        <p:cTn id="24" dur="500"/>
                                        <p:tgtEl>
                                          <p:spTgt spid="2232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234" grpId="0" build="p" autoUpdateAnimBg="0" advAuto="0"/>
      <p:bldP spid="223235"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172FA714-F649-4C0C-8540-BB1C7BAD8B5B}" type="datetime1">
              <a:rPr lang="de-DE"/>
              <a:pPr/>
              <a:t>01.06.2011</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19218A7C-93AE-4D91-A394-AECBF8D1A279}" type="slidenum">
              <a:rPr lang="de-DE"/>
              <a:pPr/>
              <a:t>12</a:t>
            </a:fld>
            <a:endParaRPr lang="de-DE"/>
          </a:p>
        </p:txBody>
      </p:sp>
      <p:sp>
        <p:nvSpPr>
          <p:cNvPr id="224258" name="Rectangle 2"/>
          <p:cNvSpPr>
            <a:spLocks noGrp="1" noChangeArrowheads="1"/>
          </p:cNvSpPr>
          <p:nvPr>
            <p:ph type="title"/>
          </p:nvPr>
        </p:nvSpPr>
        <p:spPr>
          <a:xfrm>
            <a:off x="134938" y="457200"/>
            <a:ext cx="8885237" cy="1155700"/>
          </a:xfrm>
        </p:spPr>
        <p:txBody>
          <a:bodyPr/>
          <a:lstStyle/>
          <a:p>
            <a:r>
              <a:rPr lang="de-DE"/>
              <a:t>Details</a:t>
            </a:r>
          </a:p>
        </p:txBody>
      </p:sp>
      <p:sp>
        <p:nvSpPr>
          <p:cNvPr id="224259" name="Rectangle 3"/>
          <p:cNvSpPr>
            <a:spLocks noGrp="1" noChangeArrowheads="1"/>
          </p:cNvSpPr>
          <p:nvPr>
            <p:ph type="body" idx="1"/>
          </p:nvPr>
        </p:nvSpPr>
        <p:spPr>
          <a:xfrm>
            <a:off x="134938" y="1274763"/>
            <a:ext cx="8896350" cy="5583237"/>
          </a:xfrm>
        </p:spPr>
        <p:txBody>
          <a:bodyPr/>
          <a:lstStyle/>
          <a:p>
            <a:pPr marL="660400" indent="-660400">
              <a:buSzTx/>
              <a:buFont typeface="Wingdings" pitchFamily="2" charset="2"/>
              <a:buAutoNum type="alphaLcParenR" startAt="28"/>
            </a:pPr>
            <a:r>
              <a:rPr lang="de-DE"/>
              <a:t>Anspruch besteht</a:t>
            </a:r>
          </a:p>
          <a:p>
            <a:pPr marL="1035050" lvl="1" indent="-577850">
              <a:buSzTx/>
              <a:buFont typeface="Wingdings" pitchFamily="2" charset="2"/>
              <a:buAutoNum type="arabicParenBoth"/>
            </a:pPr>
            <a:r>
              <a:rPr lang="de-DE"/>
              <a:t>Ohne Berücksichtigung eines Verschuldens auf</a:t>
            </a:r>
          </a:p>
          <a:p>
            <a:pPr marL="1409700" lvl="2" indent="-495300">
              <a:buSzTx/>
              <a:buFont typeface="Wingdings" pitchFamily="2" charset="2"/>
              <a:buAutoNum type="romanLcPeriod"/>
            </a:pPr>
            <a:r>
              <a:rPr lang="de-DE"/>
              <a:t>Beseitigung, § 97 Abs. 1 S. 1, 1. Var. UrhG </a:t>
            </a:r>
          </a:p>
          <a:p>
            <a:pPr marL="1409700" lvl="2" indent="-495300">
              <a:buSzTx/>
              <a:buFont typeface="Wingdings" pitchFamily="2" charset="2"/>
              <a:buAutoNum type="romanLcPeriod"/>
            </a:pPr>
            <a:r>
              <a:rPr lang="de-DE"/>
              <a:t>Unterlassen, § 97 Abs. 1 S. 1, 2. Var. UrhG</a:t>
            </a:r>
          </a:p>
          <a:p>
            <a:pPr marL="1035050" lvl="1" indent="-577850">
              <a:buSzTx/>
              <a:buFont typeface="Wingdings" pitchFamily="2" charset="2"/>
              <a:buAutoNum type="arabicParenBoth"/>
            </a:pPr>
            <a:r>
              <a:rPr lang="de-DE"/>
              <a:t>Bei nachgewiesenem Verschulden auf </a:t>
            </a:r>
          </a:p>
          <a:p>
            <a:pPr marL="1409700" lvl="2" indent="-495300">
              <a:buSzTx/>
              <a:buFont typeface="Wingdings" pitchFamily="2" charset="2"/>
              <a:buAutoNum type="romanLcPeriod"/>
            </a:pPr>
            <a:r>
              <a:rPr lang="de-DE"/>
              <a:t>Schadenersatz, § 97 Abs. 1 S. 1, 3 Var. UrhG</a:t>
            </a:r>
          </a:p>
          <a:p>
            <a:pPr marL="1784350" lvl="3" indent="-412750">
              <a:buSzTx/>
              <a:buFont typeface="Wingdings" pitchFamily="2" charset="2"/>
              <a:buChar char="ü"/>
            </a:pPr>
            <a:r>
              <a:rPr lang="de-DE"/>
              <a:t>Ersatz der Vermögenseinbuße einschl. entgangenen Gewinn, § 252 BGB,</a:t>
            </a:r>
          </a:p>
          <a:p>
            <a:pPr marL="1784350" lvl="3" indent="-412750">
              <a:buSzTx/>
              <a:buFont typeface="Wingdings" pitchFamily="2" charset="2"/>
              <a:buChar char="ü"/>
            </a:pPr>
            <a:r>
              <a:rPr lang="de-DE"/>
              <a:t>Angemessene Lizenzgebühr,</a:t>
            </a:r>
          </a:p>
          <a:p>
            <a:pPr marL="1784350" lvl="3" indent="-412750">
              <a:buSzTx/>
              <a:buFont typeface="Wingdings" pitchFamily="2" charset="2"/>
              <a:buChar char="ü"/>
            </a:pPr>
            <a:r>
              <a:rPr lang="de-DE"/>
              <a:t>Herausgabe des Verletzergewinns, § 97 Abs. 1 S. 2</a:t>
            </a:r>
          </a:p>
          <a:p>
            <a:pPr marL="1784350" lvl="3" indent="-412750">
              <a:buSzTx/>
              <a:buFont typeface="Wingdings" pitchFamily="2" charset="2"/>
              <a:buChar char="ü"/>
            </a:pPr>
            <a:r>
              <a:rPr lang="de-DE"/>
              <a:t>Immaterieller Schaden, § 97 Abs. 2 UrhG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24258">
                                            <p:txEl>
                                              <p:pRg st="0" end="0"/>
                                            </p:txEl>
                                          </p:spTgt>
                                        </p:tgtEl>
                                        <p:attrNameLst>
                                          <p:attrName>style.visibility</p:attrName>
                                        </p:attrNameLst>
                                      </p:cBhvr>
                                      <p:to>
                                        <p:strVal val="visible"/>
                                      </p:to>
                                    </p:set>
                                    <p:animEffect transition="in" filter="dissolve">
                                      <p:cBhvr>
                                        <p:cTn id="7" dur="500"/>
                                        <p:tgtEl>
                                          <p:spTgt spid="2242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24259">
                                            <p:txEl>
                                              <p:pRg st="0" end="0"/>
                                            </p:txEl>
                                          </p:spTgt>
                                        </p:tgtEl>
                                        <p:attrNameLst>
                                          <p:attrName>style.visibility</p:attrName>
                                        </p:attrNameLst>
                                      </p:cBhvr>
                                      <p:to>
                                        <p:strVal val="visible"/>
                                      </p:to>
                                    </p:set>
                                    <p:animEffect transition="in" filter="dissolve">
                                      <p:cBhvr>
                                        <p:cTn id="12" dur="500"/>
                                        <p:tgtEl>
                                          <p:spTgt spid="224259">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224259">
                                            <p:txEl>
                                              <p:pRg st="1" end="1"/>
                                            </p:txEl>
                                          </p:spTgt>
                                        </p:tgtEl>
                                        <p:attrNameLst>
                                          <p:attrName>style.visibility</p:attrName>
                                        </p:attrNameLst>
                                      </p:cBhvr>
                                      <p:to>
                                        <p:strVal val="visible"/>
                                      </p:to>
                                    </p:set>
                                    <p:animEffect transition="in" filter="dissolve">
                                      <p:cBhvr>
                                        <p:cTn id="15" dur="500"/>
                                        <p:tgtEl>
                                          <p:spTgt spid="224259">
                                            <p:txEl>
                                              <p:pRg st="1" end="1"/>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224259">
                                            <p:txEl>
                                              <p:pRg st="2" end="2"/>
                                            </p:txEl>
                                          </p:spTgt>
                                        </p:tgtEl>
                                        <p:attrNameLst>
                                          <p:attrName>style.visibility</p:attrName>
                                        </p:attrNameLst>
                                      </p:cBhvr>
                                      <p:to>
                                        <p:strVal val="visible"/>
                                      </p:to>
                                    </p:set>
                                    <p:animEffect transition="in" filter="dissolve">
                                      <p:cBhvr>
                                        <p:cTn id="18" dur="500"/>
                                        <p:tgtEl>
                                          <p:spTgt spid="224259">
                                            <p:txEl>
                                              <p:pRg st="2" end="2"/>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224259">
                                            <p:txEl>
                                              <p:pRg st="3" end="3"/>
                                            </p:txEl>
                                          </p:spTgt>
                                        </p:tgtEl>
                                        <p:attrNameLst>
                                          <p:attrName>style.visibility</p:attrName>
                                        </p:attrNameLst>
                                      </p:cBhvr>
                                      <p:to>
                                        <p:strVal val="visible"/>
                                      </p:to>
                                    </p:set>
                                    <p:animEffect transition="in" filter="dissolve">
                                      <p:cBhvr>
                                        <p:cTn id="21" dur="500"/>
                                        <p:tgtEl>
                                          <p:spTgt spid="224259">
                                            <p:txEl>
                                              <p:pRg st="3" end="3"/>
                                            </p:txEl>
                                          </p:spTgt>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224259">
                                            <p:txEl>
                                              <p:pRg st="4" end="4"/>
                                            </p:txEl>
                                          </p:spTgt>
                                        </p:tgtEl>
                                        <p:attrNameLst>
                                          <p:attrName>style.visibility</p:attrName>
                                        </p:attrNameLst>
                                      </p:cBhvr>
                                      <p:to>
                                        <p:strVal val="visible"/>
                                      </p:to>
                                    </p:set>
                                    <p:animEffect transition="in" filter="dissolve">
                                      <p:cBhvr>
                                        <p:cTn id="24" dur="500"/>
                                        <p:tgtEl>
                                          <p:spTgt spid="224259">
                                            <p:txEl>
                                              <p:pRg st="4" end="4"/>
                                            </p:txEl>
                                          </p:spTgt>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224259">
                                            <p:txEl>
                                              <p:pRg st="5" end="5"/>
                                            </p:txEl>
                                          </p:spTgt>
                                        </p:tgtEl>
                                        <p:attrNameLst>
                                          <p:attrName>style.visibility</p:attrName>
                                        </p:attrNameLst>
                                      </p:cBhvr>
                                      <p:to>
                                        <p:strVal val="visible"/>
                                      </p:to>
                                    </p:set>
                                    <p:animEffect transition="in" filter="dissolve">
                                      <p:cBhvr>
                                        <p:cTn id="27" dur="500"/>
                                        <p:tgtEl>
                                          <p:spTgt spid="224259">
                                            <p:txEl>
                                              <p:pRg st="5" end="5"/>
                                            </p:txEl>
                                          </p:spTgt>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224259">
                                            <p:txEl>
                                              <p:pRg st="6" end="6"/>
                                            </p:txEl>
                                          </p:spTgt>
                                        </p:tgtEl>
                                        <p:attrNameLst>
                                          <p:attrName>style.visibility</p:attrName>
                                        </p:attrNameLst>
                                      </p:cBhvr>
                                      <p:to>
                                        <p:strVal val="visible"/>
                                      </p:to>
                                    </p:set>
                                    <p:animEffect transition="in" filter="dissolve">
                                      <p:cBhvr>
                                        <p:cTn id="30" dur="500"/>
                                        <p:tgtEl>
                                          <p:spTgt spid="224259">
                                            <p:txEl>
                                              <p:pRg st="6" end="6"/>
                                            </p:txEl>
                                          </p:spTgt>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224259">
                                            <p:txEl>
                                              <p:pRg st="7" end="7"/>
                                            </p:txEl>
                                          </p:spTgt>
                                        </p:tgtEl>
                                        <p:attrNameLst>
                                          <p:attrName>style.visibility</p:attrName>
                                        </p:attrNameLst>
                                      </p:cBhvr>
                                      <p:to>
                                        <p:strVal val="visible"/>
                                      </p:to>
                                    </p:set>
                                    <p:animEffect transition="in" filter="dissolve">
                                      <p:cBhvr>
                                        <p:cTn id="33" dur="500"/>
                                        <p:tgtEl>
                                          <p:spTgt spid="224259">
                                            <p:txEl>
                                              <p:pRg st="7" end="7"/>
                                            </p:txEl>
                                          </p:spTgt>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224259">
                                            <p:txEl>
                                              <p:pRg st="8" end="8"/>
                                            </p:txEl>
                                          </p:spTgt>
                                        </p:tgtEl>
                                        <p:attrNameLst>
                                          <p:attrName>style.visibility</p:attrName>
                                        </p:attrNameLst>
                                      </p:cBhvr>
                                      <p:to>
                                        <p:strVal val="visible"/>
                                      </p:to>
                                    </p:set>
                                    <p:animEffect transition="in" filter="dissolve">
                                      <p:cBhvr>
                                        <p:cTn id="36" dur="500"/>
                                        <p:tgtEl>
                                          <p:spTgt spid="224259">
                                            <p:txEl>
                                              <p:pRg st="8" end="8"/>
                                            </p:txEl>
                                          </p:spTgt>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224259">
                                            <p:txEl>
                                              <p:pRg st="9" end="9"/>
                                            </p:txEl>
                                          </p:spTgt>
                                        </p:tgtEl>
                                        <p:attrNameLst>
                                          <p:attrName>style.visibility</p:attrName>
                                        </p:attrNameLst>
                                      </p:cBhvr>
                                      <p:to>
                                        <p:strVal val="visible"/>
                                      </p:to>
                                    </p:set>
                                    <p:animEffect transition="in" filter="dissolve">
                                      <p:cBhvr>
                                        <p:cTn id="39" dur="500"/>
                                        <p:tgtEl>
                                          <p:spTgt spid="22425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258" grpId="0" build="p" autoUpdateAnimBg="0" advAuto="0"/>
      <p:bldP spid="224259"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102CB726-42B8-42A8-B2A9-3168D59D0E69}" type="datetime1">
              <a:rPr lang="de-DE"/>
              <a:pPr/>
              <a:t>01.06.2011</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08AFB059-DB98-4A99-9395-65F850FFA870}" type="slidenum">
              <a:rPr lang="de-DE"/>
              <a:pPr/>
              <a:t>13</a:t>
            </a:fld>
            <a:endParaRPr lang="de-DE"/>
          </a:p>
        </p:txBody>
      </p:sp>
      <p:sp>
        <p:nvSpPr>
          <p:cNvPr id="226306" name="Rectangle 2"/>
          <p:cNvSpPr>
            <a:spLocks noGrp="1" noChangeArrowheads="1"/>
          </p:cNvSpPr>
          <p:nvPr>
            <p:ph type="title"/>
          </p:nvPr>
        </p:nvSpPr>
        <p:spPr>
          <a:xfrm>
            <a:off x="134938" y="457200"/>
            <a:ext cx="8885237" cy="1155700"/>
          </a:xfrm>
        </p:spPr>
        <p:txBody>
          <a:bodyPr/>
          <a:lstStyle/>
          <a:p>
            <a:r>
              <a:rPr lang="de-DE"/>
              <a:t>Ansprüche bestehen ...</a:t>
            </a:r>
          </a:p>
        </p:txBody>
      </p:sp>
      <p:sp>
        <p:nvSpPr>
          <p:cNvPr id="226307" name="Rectangle 3"/>
          <p:cNvSpPr>
            <a:spLocks noGrp="1" noChangeArrowheads="1"/>
          </p:cNvSpPr>
          <p:nvPr>
            <p:ph type="body" idx="1"/>
          </p:nvPr>
        </p:nvSpPr>
        <p:spPr>
          <a:xfrm>
            <a:off x="134938" y="1274763"/>
            <a:ext cx="8896350" cy="5583237"/>
          </a:xfrm>
        </p:spPr>
        <p:txBody>
          <a:bodyPr/>
          <a:lstStyle/>
          <a:p>
            <a:pPr marL="660400" indent="-660400">
              <a:buSzTx/>
              <a:buFont typeface="Wingdings" pitchFamily="2" charset="2"/>
              <a:buAutoNum type="arabicParenBoth" startAt="3"/>
            </a:pPr>
            <a:r>
              <a:rPr lang="de-DE"/>
              <a:t>bei hergestellten Vervielfältigungen auf</a:t>
            </a:r>
          </a:p>
          <a:p>
            <a:pPr marL="1035050" lvl="1" indent="-577850">
              <a:buSzTx/>
              <a:buFont typeface="Wingdings" pitchFamily="2" charset="2"/>
              <a:buAutoNum type="romanLcPeriod"/>
            </a:pPr>
            <a:r>
              <a:rPr lang="de-DE"/>
              <a:t>Vernichtung, § 98 Abs. 1 UrhG</a:t>
            </a:r>
          </a:p>
          <a:p>
            <a:pPr marL="1035050" lvl="1" indent="-577850">
              <a:buSzTx/>
              <a:buFont typeface="Wingdings" pitchFamily="2" charset="2"/>
              <a:buAutoNum type="romanLcPeriod"/>
            </a:pPr>
            <a:r>
              <a:rPr lang="de-DE"/>
              <a:t>Überlassung, § 98 Abs. 2 UrhG</a:t>
            </a:r>
          </a:p>
          <a:p>
            <a:pPr marL="1035050" lvl="1" indent="-577850">
              <a:buSzTx/>
              <a:buFont typeface="Wingdings" pitchFamily="2" charset="2"/>
              <a:buAutoNum type="romanLcPeriod"/>
            </a:pPr>
            <a:r>
              <a:rPr lang="de-DE"/>
              <a:t>Anderweitige Beseitigung, § 98 Abs. 3 UrhG</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26306">
                                            <p:txEl>
                                              <p:pRg st="0" end="0"/>
                                            </p:txEl>
                                          </p:spTgt>
                                        </p:tgtEl>
                                        <p:attrNameLst>
                                          <p:attrName>style.visibility</p:attrName>
                                        </p:attrNameLst>
                                      </p:cBhvr>
                                      <p:to>
                                        <p:strVal val="visible"/>
                                      </p:to>
                                    </p:set>
                                    <p:animEffect transition="in" filter="dissolve">
                                      <p:cBhvr>
                                        <p:cTn id="7" dur="500"/>
                                        <p:tgtEl>
                                          <p:spTgt spid="22630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26307">
                                            <p:txEl>
                                              <p:pRg st="0" end="0"/>
                                            </p:txEl>
                                          </p:spTgt>
                                        </p:tgtEl>
                                        <p:attrNameLst>
                                          <p:attrName>style.visibility</p:attrName>
                                        </p:attrNameLst>
                                      </p:cBhvr>
                                      <p:to>
                                        <p:strVal val="visible"/>
                                      </p:to>
                                    </p:set>
                                    <p:animEffect transition="in" filter="dissolve">
                                      <p:cBhvr>
                                        <p:cTn id="12" dur="500"/>
                                        <p:tgtEl>
                                          <p:spTgt spid="226307">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226307">
                                            <p:txEl>
                                              <p:pRg st="1" end="1"/>
                                            </p:txEl>
                                          </p:spTgt>
                                        </p:tgtEl>
                                        <p:attrNameLst>
                                          <p:attrName>style.visibility</p:attrName>
                                        </p:attrNameLst>
                                      </p:cBhvr>
                                      <p:to>
                                        <p:strVal val="visible"/>
                                      </p:to>
                                    </p:set>
                                    <p:animEffect transition="in" filter="dissolve">
                                      <p:cBhvr>
                                        <p:cTn id="15" dur="500"/>
                                        <p:tgtEl>
                                          <p:spTgt spid="226307">
                                            <p:txEl>
                                              <p:pRg st="1" end="1"/>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226307">
                                            <p:txEl>
                                              <p:pRg st="2" end="2"/>
                                            </p:txEl>
                                          </p:spTgt>
                                        </p:tgtEl>
                                        <p:attrNameLst>
                                          <p:attrName>style.visibility</p:attrName>
                                        </p:attrNameLst>
                                      </p:cBhvr>
                                      <p:to>
                                        <p:strVal val="visible"/>
                                      </p:to>
                                    </p:set>
                                    <p:animEffect transition="in" filter="dissolve">
                                      <p:cBhvr>
                                        <p:cTn id="18" dur="500"/>
                                        <p:tgtEl>
                                          <p:spTgt spid="226307">
                                            <p:txEl>
                                              <p:pRg st="2" end="2"/>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226307">
                                            <p:txEl>
                                              <p:pRg st="3" end="3"/>
                                            </p:txEl>
                                          </p:spTgt>
                                        </p:tgtEl>
                                        <p:attrNameLst>
                                          <p:attrName>style.visibility</p:attrName>
                                        </p:attrNameLst>
                                      </p:cBhvr>
                                      <p:to>
                                        <p:strVal val="visible"/>
                                      </p:to>
                                    </p:set>
                                    <p:animEffect transition="in" filter="dissolve">
                                      <p:cBhvr>
                                        <p:cTn id="21" dur="500"/>
                                        <p:tgtEl>
                                          <p:spTgt spid="2263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306" grpId="0" build="p" autoUpdateAnimBg="0" advAuto="0"/>
      <p:bldP spid="226307"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4DE7CCD2-5492-46CB-941A-76F8431147DA}" type="datetime1">
              <a:rPr lang="de-DE"/>
              <a:pPr/>
              <a:t>01.06.2011</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07451A17-D5B6-49B5-8935-6C5044C7CCA2}" type="slidenum">
              <a:rPr lang="de-DE"/>
              <a:pPr/>
              <a:t>14</a:t>
            </a:fld>
            <a:endParaRPr lang="de-DE"/>
          </a:p>
        </p:txBody>
      </p:sp>
      <p:sp>
        <p:nvSpPr>
          <p:cNvPr id="228354" name="Rectangle 1026"/>
          <p:cNvSpPr>
            <a:spLocks noGrp="1" noChangeArrowheads="1"/>
          </p:cNvSpPr>
          <p:nvPr>
            <p:ph type="title"/>
          </p:nvPr>
        </p:nvSpPr>
        <p:spPr/>
        <p:txBody>
          <a:bodyPr/>
          <a:lstStyle/>
          <a:p>
            <a:r>
              <a:rPr lang="de-DE"/>
              <a:t>Details</a:t>
            </a:r>
          </a:p>
        </p:txBody>
      </p:sp>
      <p:sp>
        <p:nvSpPr>
          <p:cNvPr id="228355" name="Rectangle 1027"/>
          <p:cNvSpPr>
            <a:spLocks noGrp="1" noChangeArrowheads="1"/>
          </p:cNvSpPr>
          <p:nvPr>
            <p:ph type="body" idx="1"/>
          </p:nvPr>
        </p:nvSpPr>
        <p:spPr>
          <a:xfrm>
            <a:off x="134938" y="1600200"/>
            <a:ext cx="8896350" cy="4651375"/>
          </a:xfrm>
        </p:spPr>
        <p:txBody>
          <a:bodyPr/>
          <a:lstStyle/>
          <a:p>
            <a:pPr marL="609600" indent="-609600">
              <a:buSzTx/>
              <a:buFont typeface="Wingdings" pitchFamily="2" charset="2"/>
              <a:buAutoNum type="arabicPeriod" startAt="8"/>
            </a:pPr>
            <a:r>
              <a:rPr lang="de-DE"/>
              <a:t>Der Störerbegriff bei Urheberrechtsverletzungen im Internet. </a:t>
            </a:r>
          </a:p>
          <a:p>
            <a:pPr marL="609600" indent="-609600">
              <a:buSzTx/>
              <a:buFont typeface="Wingdings" pitchFamily="2" charset="2"/>
              <a:buAutoNum type="arabicPeriod" startAt="8"/>
            </a:pPr>
            <a:r>
              <a:rPr lang="de-DE"/>
              <a:t>Verjährung der Ansprüche </a:t>
            </a:r>
          </a:p>
          <a:p>
            <a:pPr marL="990600" lvl="1" indent="-533400">
              <a:buSzTx/>
              <a:buFont typeface="Wingdings" pitchFamily="2" charset="2"/>
              <a:buNone/>
            </a:pPr>
            <a:r>
              <a:rPr lang="de-DE"/>
              <a:t>3 Jahre nach den allgemeinen Regeln des BGB (§ 102 UrhG)</a:t>
            </a:r>
          </a:p>
          <a:p>
            <a:pPr marL="609600" indent="-609600">
              <a:buSzTx/>
              <a:buFont typeface="Wingdings" pitchFamily="2" charset="2"/>
              <a:buAutoNum type="arabicPeriod" startAt="8"/>
            </a:pPr>
            <a:r>
              <a:rPr lang="de-DE"/>
              <a:t>Strafrechtliches, § 106 ff. UrhG </a:t>
            </a:r>
          </a:p>
          <a:p>
            <a:pPr marL="990600" lvl="1" indent="-533400">
              <a:buSzTx/>
              <a:buFont typeface="Wingdings" pitchFamily="2" charset="2"/>
              <a:buAutoNum type="arabicPeriod"/>
            </a:pPr>
            <a:r>
              <a:rPr lang="de-DE"/>
              <a:t>Erforderlich ist grds. der Strafantrag, §109</a:t>
            </a:r>
          </a:p>
          <a:p>
            <a:pPr marL="990600" lvl="1" indent="-533400">
              <a:buSzTx/>
              <a:buFont typeface="Wingdings" pitchFamily="2" charset="2"/>
              <a:buAutoNum type="arabicPeriod"/>
            </a:pPr>
            <a:r>
              <a:rPr lang="de-DE"/>
              <a:t>Achtung Privatklagedelikte § 374 StPO </a:t>
            </a:r>
            <a:br>
              <a:rPr lang="de-DE"/>
            </a:br>
            <a:r>
              <a:rPr lang="de-DE"/>
              <a:t>	(Ausnahme - §108a UrhG)</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2"/>
          <p:cNvSpPr>
            <a:spLocks noGrp="1"/>
          </p:cNvSpPr>
          <p:nvPr>
            <p:ph type="dt" sz="half" idx="10"/>
          </p:nvPr>
        </p:nvSpPr>
        <p:spPr/>
        <p:txBody>
          <a:bodyPr/>
          <a:lstStyle/>
          <a:p>
            <a:fld id="{8F1F1449-939A-42BE-85FE-370853BEC5B3}" type="datetime1">
              <a:rPr lang="de-DE"/>
              <a:pPr/>
              <a:t>01.06.2011</a:t>
            </a:fld>
            <a:endParaRPr lang="de-DE"/>
          </a:p>
        </p:txBody>
      </p:sp>
      <p:sp>
        <p:nvSpPr>
          <p:cNvPr id="5" name="Fußzeilenplatzhalter 3"/>
          <p:cNvSpPr>
            <a:spLocks noGrp="1"/>
          </p:cNvSpPr>
          <p:nvPr>
            <p:ph type="ftr" sz="quarter" idx="11"/>
          </p:nvPr>
        </p:nvSpPr>
        <p:spPr/>
        <p:txBody>
          <a:bodyPr/>
          <a:lstStyle/>
          <a:p>
            <a:r>
              <a:rPr lang="de-DE"/>
              <a:t>© RA Michael Hoffmann</a:t>
            </a:r>
          </a:p>
        </p:txBody>
      </p:sp>
      <p:sp>
        <p:nvSpPr>
          <p:cNvPr id="6" name="Foliennummernplatzhalter 4"/>
          <p:cNvSpPr>
            <a:spLocks noGrp="1"/>
          </p:cNvSpPr>
          <p:nvPr>
            <p:ph type="sldNum" sz="quarter" idx="12"/>
          </p:nvPr>
        </p:nvSpPr>
        <p:spPr/>
        <p:txBody>
          <a:bodyPr/>
          <a:lstStyle/>
          <a:p>
            <a:fld id="{CDCE04E8-9658-4D6F-9F94-8217A04E8CE4}" type="slidenum">
              <a:rPr lang="de-DE"/>
              <a:pPr/>
              <a:t>2</a:t>
            </a:fld>
            <a:endParaRPr lang="de-DE"/>
          </a:p>
        </p:txBody>
      </p:sp>
      <p:sp>
        <p:nvSpPr>
          <p:cNvPr id="202754" name="Rectangle 2"/>
          <p:cNvSpPr>
            <a:spLocks noGrp="1" noChangeArrowheads="1"/>
          </p:cNvSpPr>
          <p:nvPr>
            <p:ph type="title"/>
          </p:nvPr>
        </p:nvSpPr>
        <p:spPr/>
        <p:txBody>
          <a:bodyPr/>
          <a:lstStyle/>
          <a:p>
            <a:r>
              <a:rPr lang="de-DE">
                <a:effectLst>
                  <a:outerShdw blurRad="38100" dist="38100" dir="2700000" algn="tl">
                    <a:srgbClr val="000000"/>
                  </a:outerShdw>
                </a:effectLst>
              </a:rPr>
              <a:t>Herunterladen v. Musik</a:t>
            </a:r>
          </a:p>
        </p:txBody>
      </p:sp>
      <p:sp>
        <p:nvSpPr>
          <p:cNvPr id="202755" name="Text Box 3"/>
          <p:cNvSpPr txBox="1">
            <a:spLocks noChangeArrowheads="1"/>
          </p:cNvSpPr>
          <p:nvPr/>
        </p:nvSpPr>
        <p:spPr bwMode="auto">
          <a:xfrm>
            <a:off x="685800" y="2057400"/>
            <a:ext cx="8001000" cy="4511675"/>
          </a:xfrm>
          <a:prstGeom prst="rect">
            <a:avLst/>
          </a:prstGeom>
          <a:noFill/>
          <a:ln w="12700">
            <a:noFill/>
            <a:miter lim="800000"/>
            <a:headEnd type="none" w="sm" len="sm"/>
            <a:tailEnd type="none" w="sm" len="sm"/>
          </a:ln>
          <a:effectLst/>
        </p:spPr>
        <p:txBody>
          <a:bodyPr>
            <a:spAutoFit/>
          </a:bodyPr>
          <a:lstStyle/>
          <a:p>
            <a:pPr>
              <a:spcBef>
                <a:spcPct val="50000"/>
              </a:spcBef>
            </a:pPr>
            <a:r>
              <a:rPr lang="de-DE" sz="2000" i="1">
                <a:effectLst>
                  <a:outerShdw blurRad="38100" dist="38100" dir="2700000" algn="tl">
                    <a:srgbClr val="000000"/>
                  </a:outerShdw>
                </a:effectLst>
              </a:rPr>
              <a:t>„Riesen Spaß“</a:t>
            </a:r>
            <a:r>
              <a:rPr lang="de-DE" sz="2000"/>
              <a:t> ist leidenschaftlicher PC- &amp; Musikfan. Er findet im Internet unter der Seite: </a:t>
            </a:r>
            <a:r>
              <a:rPr lang="de-DE" sz="2000" i="1">
                <a:effectLst>
                  <a:outerShdw blurRad="38100" dist="38100" dir="2700000" algn="tl">
                    <a:srgbClr val="000000"/>
                  </a:outerShdw>
                </a:effectLst>
              </a:rPr>
              <a:t>„www.tausch-doch-mal.com“</a:t>
            </a:r>
            <a:r>
              <a:rPr lang="de-DE" sz="2000"/>
              <a:t> ein Programm, zum herunterladen der entsprechenden Dateien von anderen  Nutzern dieses „Gemeinschaftsprojekts“. Auf diese Art und Weise „sammelt“ er über 3.700 Musikstücke, die er – ohne dies zu merken oder zu wissen – auch anderen Mitgliedern dieses Netzwerks zur Verfügung stellt. </a:t>
            </a:r>
          </a:p>
          <a:p>
            <a:pPr>
              <a:spcBef>
                <a:spcPct val="50000"/>
              </a:spcBef>
            </a:pPr>
            <a:r>
              <a:rPr lang="de-DE" sz="2000"/>
              <a:t>Wenige Monate später erhält sein Vater </a:t>
            </a:r>
            <a:r>
              <a:rPr lang="de-DE" sz="2000" i="1">
                <a:effectLst>
                  <a:outerShdw blurRad="38100" dist="38100" dir="2700000" algn="tl">
                    <a:srgbClr val="000000"/>
                  </a:outerShdw>
                </a:effectLst>
              </a:rPr>
              <a:t>„Keinen Spaß-Mehr“</a:t>
            </a:r>
            <a:r>
              <a:rPr lang="de-DE" sz="2000"/>
              <a:t> erhält von RA </a:t>
            </a:r>
            <a:r>
              <a:rPr lang="de-DE" sz="2000" i="1">
                <a:effectLst>
                  <a:outerShdw blurRad="38100" dist="38100" dir="2700000" algn="tl">
                    <a:srgbClr val="000000"/>
                  </a:outerShdw>
                </a:effectLst>
              </a:rPr>
              <a:t>„Redlich“</a:t>
            </a:r>
            <a:r>
              <a:rPr lang="de-DE" sz="2000"/>
              <a:t> einen Brief. In diesem teilt Redlich dem Keinen Spaß-Mehr mit, es sei von seinem Anschluss in einem sog. Peer-to-Peer (P2P)-Netzwerk zu erheblichen Urheberrechtsverletzungen gekommen. Deshalb mahne er Keinen-Spaß-Mehr nunmehr ab und verlange die Abgabe einer strafbewehrten Unterlassungserklärung und die Zahlung seiner Rechtsanwaltsgebühren, die er im Vergleichswege auf „nur“ 20.000,00 € ansetze. </a:t>
            </a:r>
            <a:endParaRPr lang="de-DE" sz="2000" i="1">
              <a:effectLst>
                <a:outerShdw blurRad="38100" dist="38100" dir="2700000" algn="tl">
                  <a:srgbClr val="000000"/>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02754"/>
                                        </p:tgtEl>
                                        <p:attrNameLst>
                                          <p:attrName>style.visibility</p:attrName>
                                        </p:attrNameLst>
                                      </p:cBhvr>
                                      <p:to>
                                        <p:strVal val="visible"/>
                                      </p:to>
                                    </p:set>
                                    <p:animEffect transition="in" filter="dissolve">
                                      <p:cBhvr>
                                        <p:cTn id="7" dur="500"/>
                                        <p:tgtEl>
                                          <p:spTgt spid="202754"/>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02755"/>
                                        </p:tgtEl>
                                        <p:attrNameLst>
                                          <p:attrName>style.visibility</p:attrName>
                                        </p:attrNameLst>
                                      </p:cBhvr>
                                      <p:to>
                                        <p:strVal val="visible"/>
                                      </p:to>
                                    </p:set>
                                    <p:animEffect transition="in" filter="dissolve">
                                      <p:cBhvr>
                                        <p:cTn id="11" dur="500"/>
                                        <p:tgtEl>
                                          <p:spTgt spid="2027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754" grpId="0" autoUpdateAnimBg="0"/>
      <p:bldP spid="202755"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008742F9-E487-456F-8BEC-555DEDF05794}" type="datetime1">
              <a:rPr lang="de-DE"/>
              <a:pPr/>
              <a:t>01.06.2011</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752087F3-3DAA-4D22-AB21-06823836BE5D}" type="slidenum">
              <a:rPr lang="de-DE"/>
              <a:pPr/>
              <a:t>3</a:t>
            </a:fld>
            <a:endParaRPr lang="de-DE"/>
          </a:p>
        </p:txBody>
      </p:sp>
      <p:sp>
        <p:nvSpPr>
          <p:cNvPr id="204802" name="Rectangle 2"/>
          <p:cNvSpPr>
            <a:spLocks noGrp="1" noChangeArrowheads="1"/>
          </p:cNvSpPr>
          <p:nvPr>
            <p:ph type="title"/>
          </p:nvPr>
        </p:nvSpPr>
        <p:spPr/>
        <p:txBody>
          <a:bodyPr/>
          <a:lstStyle/>
          <a:p>
            <a:r>
              <a:rPr lang="de-DE">
                <a:effectLst>
                  <a:outerShdw blurRad="38100" dist="38100" dir="2700000" algn="tl">
                    <a:srgbClr val="000000"/>
                  </a:outerShdw>
                </a:effectLst>
              </a:rPr>
              <a:t>Herunterladen v. Musik</a:t>
            </a:r>
          </a:p>
        </p:txBody>
      </p:sp>
      <p:sp>
        <p:nvSpPr>
          <p:cNvPr id="204803" name="Rectangle 3"/>
          <p:cNvSpPr>
            <a:spLocks noGrp="1" noChangeArrowheads="1"/>
          </p:cNvSpPr>
          <p:nvPr>
            <p:ph type="body" idx="1"/>
          </p:nvPr>
        </p:nvSpPr>
        <p:spPr/>
        <p:txBody>
          <a:bodyPr/>
          <a:lstStyle/>
          <a:p>
            <a:pPr marL="609600" indent="-609600">
              <a:buSzTx/>
              <a:buFontTx/>
              <a:buAutoNum type="alphaUcPeriod"/>
            </a:pPr>
            <a:r>
              <a:rPr lang="de-DE"/>
              <a:t>Was würden Sie RA Redlich entgegnen?</a:t>
            </a:r>
          </a:p>
          <a:p>
            <a:pPr marL="609600" indent="-609600">
              <a:buSzTx/>
              <a:buFontTx/>
              <a:buAutoNum type="alphaUcPeriod"/>
            </a:pPr>
            <a:r>
              <a:rPr lang="de-DE"/>
              <a:t>Muss die vorgefertigte Unterlassungserklärung abgegeben werden?</a:t>
            </a:r>
          </a:p>
          <a:p>
            <a:pPr marL="609600" indent="-609600">
              <a:buSzTx/>
              <a:buFontTx/>
              <a:buAutoNum type="alphaUcPeriod"/>
            </a:pPr>
            <a:r>
              <a:rPr lang="de-DE"/>
              <a:t>Muss die Anwaltsrechnung bezahlt werden?</a:t>
            </a:r>
          </a:p>
          <a:p>
            <a:pPr marL="609600" indent="-609600">
              <a:buSzTx/>
              <a:buFontTx/>
              <a:buAutoNum type="alphaUcPeriod"/>
            </a:pPr>
            <a:r>
              <a:rPr lang="de-DE"/>
              <a:t>Weitere Ansprüche?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04802"/>
                                        </p:tgtEl>
                                        <p:attrNameLst>
                                          <p:attrName>style.visibility</p:attrName>
                                        </p:attrNameLst>
                                      </p:cBhvr>
                                      <p:to>
                                        <p:strVal val="visible"/>
                                      </p:to>
                                    </p:set>
                                    <p:animEffect transition="in" filter="dissolve">
                                      <p:cBhvr>
                                        <p:cTn id="7" dur="500"/>
                                        <p:tgtEl>
                                          <p:spTgt spid="20480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4803">
                                            <p:txEl>
                                              <p:pRg st="0" end="0"/>
                                            </p:txEl>
                                          </p:spTgt>
                                        </p:tgtEl>
                                        <p:attrNameLst>
                                          <p:attrName>style.visibility</p:attrName>
                                        </p:attrNameLst>
                                      </p:cBhvr>
                                      <p:to>
                                        <p:strVal val="visible"/>
                                      </p:to>
                                    </p:set>
                                    <p:animEffect transition="in" filter="dissolve">
                                      <p:cBhvr>
                                        <p:cTn id="12" dur="500"/>
                                        <p:tgtEl>
                                          <p:spTgt spid="20480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04803">
                                            <p:txEl>
                                              <p:pRg st="1" end="1"/>
                                            </p:txEl>
                                          </p:spTgt>
                                        </p:tgtEl>
                                        <p:attrNameLst>
                                          <p:attrName>style.visibility</p:attrName>
                                        </p:attrNameLst>
                                      </p:cBhvr>
                                      <p:to>
                                        <p:strVal val="visible"/>
                                      </p:to>
                                    </p:set>
                                    <p:animEffect transition="in" filter="dissolve">
                                      <p:cBhvr>
                                        <p:cTn id="17" dur="500"/>
                                        <p:tgtEl>
                                          <p:spTgt spid="20480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04803">
                                            <p:txEl>
                                              <p:pRg st="2" end="2"/>
                                            </p:txEl>
                                          </p:spTgt>
                                        </p:tgtEl>
                                        <p:attrNameLst>
                                          <p:attrName>style.visibility</p:attrName>
                                        </p:attrNameLst>
                                      </p:cBhvr>
                                      <p:to>
                                        <p:strVal val="visible"/>
                                      </p:to>
                                    </p:set>
                                    <p:animEffect transition="in" filter="dissolve">
                                      <p:cBhvr>
                                        <p:cTn id="22" dur="500"/>
                                        <p:tgtEl>
                                          <p:spTgt spid="20480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04803">
                                            <p:txEl>
                                              <p:pRg st="3" end="3"/>
                                            </p:txEl>
                                          </p:spTgt>
                                        </p:tgtEl>
                                        <p:attrNameLst>
                                          <p:attrName>style.visibility</p:attrName>
                                        </p:attrNameLst>
                                      </p:cBhvr>
                                      <p:to>
                                        <p:strVal val="visible"/>
                                      </p:to>
                                    </p:set>
                                    <p:animEffect transition="in" filter="dissolve">
                                      <p:cBhvr>
                                        <p:cTn id="27" dur="500"/>
                                        <p:tgtEl>
                                          <p:spTgt spid="2048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02" grpId="0" autoUpdateAnimBg="0"/>
      <p:bldP spid="204803"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391294D8-E30A-46BD-8197-B632A7BE858A}" type="datetime1">
              <a:rPr lang="de-DE"/>
              <a:pPr/>
              <a:t>01.06.2011</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DFC571AF-47A6-4531-B759-C625DEEC059C}" type="slidenum">
              <a:rPr lang="de-DE"/>
              <a:pPr/>
              <a:t>4</a:t>
            </a:fld>
            <a:endParaRPr lang="de-DE"/>
          </a:p>
        </p:txBody>
      </p:sp>
      <p:sp>
        <p:nvSpPr>
          <p:cNvPr id="205826" name="Rectangle 2"/>
          <p:cNvSpPr>
            <a:spLocks noGrp="1" noChangeArrowheads="1"/>
          </p:cNvSpPr>
          <p:nvPr>
            <p:ph type="title"/>
          </p:nvPr>
        </p:nvSpPr>
        <p:spPr/>
        <p:txBody>
          <a:bodyPr/>
          <a:lstStyle/>
          <a:p>
            <a:r>
              <a:rPr lang="de-DE">
                <a:effectLst>
                  <a:outerShdw blurRad="38100" dist="38100" dir="2700000" algn="tl">
                    <a:srgbClr val="000000"/>
                  </a:outerShdw>
                </a:effectLst>
              </a:rPr>
              <a:t>Exkurs – Anwaltsgebühren</a:t>
            </a:r>
          </a:p>
        </p:txBody>
      </p:sp>
      <p:sp>
        <p:nvSpPr>
          <p:cNvPr id="205827" name="Rectangle 3"/>
          <p:cNvSpPr>
            <a:spLocks noGrp="1" noChangeArrowheads="1"/>
          </p:cNvSpPr>
          <p:nvPr>
            <p:ph type="body" idx="1"/>
          </p:nvPr>
        </p:nvSpPr>
        <p:spPr/>
        <p:txBody>
          <a:bodyPr/>
          <a:lstStyle/>
          <a:p>
            <a:pPr marL="609600" indent="-609600">
              <a:buSzTx/>
              <a:buFont typeface="Wingdings" pitchFamily="2" charset="2"/>
              <a:buChar char="Ø"/>
            </a:pPr>
            <a:r>
              <a:rPr lang="de-DE"/>
              <a:t>Streitwerte nach LG Hamburg</a:t>
            </a:r>
          </a:p>
          <a:p>
            <a:pPr marL="990600" lvl="1" indent="-533400">
              <a:buSzTx/>
              <a:buFontTx/>
              <a:buAutoNum type="arabicPeriod"/>
            </a:pPr>
            <a:r>
              <a:rPr lang="de-DE"/>
              <a:t>6.000 €</a:t>
            </a:r>
          </a:p>
          <a:p>
            <a:pPr marL="990600" lvl="1" indent="-533400">
              <a:buSzTx/>
              <a:buFontTx/>
              <a:buAutoNum type="arabicPeriod"/>
            </a:pPr>
            <a:r>
              <a:rPr lang="de-DE"/>
              <a:t>3.000 €</a:t>
            </a:r>
          </a:p>
          <a:p>
            <a:pPr marL="990600" lvl="1" indent="-533400">
              <a:buSzTx/>
              <a:buFontTx/>
              <a:buAutoNum type="arabicPeriod" startAt="6"/>
            </a:pPr>
            <a:r>
              <a:rPr lang="de-DE"/>
              <a:t>1.500 €</a:t>
            </a:r>
          </a:p>
          <a:p>
            <a:pPr marL="990600" lvl="1" indent="-533400">
              <a:buSzTx/>
              <a:buFontTx/>
              <a:buAutoNum type="arabicPeriod" startAt="11"/>
            </a:pPr>
            <a:r>
              <a:rPr lang="de-DE"/>
              <a:t>600 €</a:t>
            </a:r>
          </a:p>
          <a:p>
            <a:pPr marL="609600" indent="-609600">
              <a:buSzTx/>
              <a:buFont typeface="Wingdings" pitchFamily="2" charset="2"/>
              <a:buChar char="Ø"/>
            </a:pPr>
            <a:r>
              <a:rPr lang="de-DE"/>
              <a:t>Streitwert LG Köln – je Titel 10.000 €</a:t>
            </a:r>
          </a:p>
          <a:p>
            <a:pPr marL="609600" indent="-609600">
              <a:buSzTx/>
              <a:buFont typeface="Wingdings" pitchFamily="2" charset="2"/>
              <a:buChar char="Ø"/>
            </a:pPr>
            <a:r>
              <a:rPr lang="de-DE"/>
              <a:t>Streitwert LG Hamburg – je Titel 20.000 €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05826"/>
                                        </p:tgtEl>
                                        <p:attrNameLst>
                                          <p:attrName>style.visibility</p:attrName>
                                        </p:attrNameLst>
                                      </p:cBhvr>
                                      <p:to>
                                        <p:strVal val="visible"/>
                                      </p:to>
                                    </p:set>
                                    <p:animEffect transition="in" filter="dissolve">
                                      <p:cBhvr>
                                        <p:cTn id="7" dur="500"/>
                                        <p:tgtEl>
                                          <p:spTgt spid="20582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5827">
                                            <p:txEl>
                                              <p:pRg st="0" end="0"/>
                                            </p:txEl>
                                          </p:spTgt>
                                        </p:tgtEl>
                                        <p:attrNameLst>
                                          <p:attrName>style.visibility</p:attrName>
                                        </p:attrNameLst>
                                      </p:cBhvr>
                                      <p:to>
                                        <p:strVal val="visible"/>
                                      </p:to>
                                    </p:set>
                                    <p:animEffect transition="in" filter="dissolve">
                                      <p:cBhvr>
                                        <p:cTn id="12" dur="500"/>
                                        <p:tgtEl>
                                          <p:spTgt spid="20582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05827">
                                            <p:txEl>
                                              <p:pRg st="1" end="1"/>
                                            </p:txEl>
                                          </p:spTgt>
                                        </p:tgtEl>
                                        <p:attrNameLst>
                                          <p:attrName>style.visibility</p:attrName>
                                        </p:attrNameLst>
                                      </p:cBhvr>
                                      <p:to>
                                        <p:strVal val="visible"/>
                                      </p:to>
                                    </p:set>
                                    <p:animEffect transition="in" filter="dissolve">
                                      <p:cBhvr>
                                        <p:cTn id="17" dur="500"/>
                                        <p:tgtEl>
                                          <p:spTgt spid="20582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05827">
                                            <p:txEl>
                                              <p:pRg st="2" end="2"/>
                                            </p:txEl>
                                          </p:spTgt>
                                        </p:tgtEl>
                                        <p:attrNameLst>
                                          <p:attrName>style.visibility</p:attrName>
                                        </p:attrNameLst>
                                      </p:cBhvr>
                                      <p:to>
                                        <p:strVal val="visible"/>
                                      </p:to>
                                    </p:set>
                                    <p:animEffect transition="in" filter="dissolve">
                                      <p:cBhvr>
                                        <p:cTn id="22" dur="500"/>
                                        <p:tgtEl>
                                          <p:spTgt spid="20582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05827">
                                            <p:txEl>
                                              <p:pRg st="3" end="3"/>
                                            </p:txEl>
                                          </p:spTgt>
                                        </p:tgtEl>
                                        <p:attrNameLst>
                                          <p:attrName>style.visibility</p:attrName>
                                        </p:attrNameLst>
                                      </p:cBhvr>
                                      <p:to>
                                        <p:strVal val="visible"/>
                                      </p:to>
                                    </p:set>
                                    <p:animEffect transition="in" filter="dissolve">
                                      <p:cBhvr>
                                        <p:cTn id="27" dur="500"/>
                                        <p:tgtEl>
                                          <p:spTgt spid="20582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05827">
                                            <p:txEl>
                                              <p:pRg st="4" end="4"/>
                                            </p:txEl>
                                          </p:spTgt>
                                        </p:tgtEl>
                                        <p:attrNameLst>
                                          <p:attrName>style.visibility</p:attrName>
                                        </p:attrNameLst>
                                      </p:cBhvr>
                                      <p:to>
                                        <p:strVal val="visible"/>
                                      </p:to>
                                    </p:set>
                                    <p:animEffect transition="in" filter="dissolve">
                                      <p:cBhvr>
                                        <p:cTn id="32" dur="500"/>
                                        <p:tgtEl>
                                          <p:spTgt spid="20582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205827">
                                            <p:txEl>
                                              <p:pRg st="5" end="5"/>
                                            </p:txEl>
                                          </p:spTgt>
                                        </p:tgtEl>
                                        <p:attrNameLst>
                                          <p:attrName>style.visibility</p:attrName>
                                        </p:attrNameLst>
                                      </p:cBhvr>
                                      <p:to>
                                        <p:strVal val="visible"/>
                                      </p:to>
                                    </p:set>
                                    <p:animEffect transition="in" filter="dissolve">
                                      <p:cBhvr>
                                        <p:cTn id="37" dur="500"/>
                                        <p:tgtEl>
                                          <p:spTgt spid="205827">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205827">
                                            <p:txEl>
                                              <p:pRg st="6" end="6"/>
                                            </p:txEl>
                                          </p:spTgt>
                                        </p:tgtEl>
                                        <p:attrNameLst>
                                          <p:attrName>style.visibility</p:attrName>
                                        </p:attrNameLst>
                                      </p:cBhvr>
                                      <p:to>
                                        <p:strVal val="visible"/>
                                      </p:to>
                                    </p:set>
                                    <p:animEffect transition="in" filter="dissolve">
                                      <p:cBhvr>
                                        <p:cTn id="42" dur="500"/>
                                        <p:tgtEl>
                                          <p:spTgt spid="20582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826" grpId="0" autoUpdateAnimBg="0"/>
      <p:bldP spid="205827" grpId="0" build="p" bldLvl="5"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02BACB53-08D1-4E22-89FD-39F8242DE532}" type="datetime1">
              <a:rPr lang="de-DE"/>
              <a:pPr/>
              <a:t>01.06.2011</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FB5CC880-B442-4E0C-ADD9-E61C0B8DB83B}" type="slidenum">
              <a:rPr lang="de-DE"/>
              <a:pPr/>
              <a:t>5</a:t>
            </a:fld>
            <a:endParaRPr lang="de-DE"/>
          </a:p>
        </p:txBody>
      </p:sp>
      <p:sp>
        <p:nvSpPr>
          <p:cNvPr id="206850" name="Rectangle 2"/>
          <p:cNvSpPr>
            <a:spLocks noGrp="1" noChangeArrowheads="1"/>
          </p:cNvSpPr>
          <p:nvPr>
            <p:ph type="title"/>
          </p:nvPr>
        </p:nvSpPr>
        <p:spPr/>
        <p:txBody>
          <a:bodyPr/>
          <a:lstStyle/>
          <a:p>
            <a:r>
              <a:rPr lang="de-DE">
                <a:effectLst>
                  <a:outerShdw blurRad="38100" dist="38100" dir="2700000" algn="tl">
                    <a:srgbClr val="000000"/>
                  </a:outerShdw>
                </a:effectLst>
              </a:rPr>
              <a:t>Exkurs – Anwaltsgebühren</a:t>
            </a:r>
          </a:p>
        </p:txBody>
      </p:sp>
      <p:sp>
        <p:nvSpPr>
          <p:cNvPr id="206851" name="Rectangle 3"/>
          <p:cNvSpPr>
            <a:spLocks noGrp="1" noChangeArrowheads="1"/>
          </p:cNvSpPr>
          <p:nvPr>
            <p:ph type="body" idx="1"/>
          </p:nvPr>
        </p:nvSpPr>
        <p:spPr/>
        <p:txBody>
          <a:bodyPr/>
          <a:lstStyle/>
          <a:p>
            <a:pPr marL="609600" indent="-609600">
              <a:buSzTx/>
            </a:pPr>
            <a:r>
              <a:rPr lang="de-DE" sz="2000"/>
              <a:t>3.270 Titel = Anwaltsgebühren:</a:t>
            </a:r>
          </a:p>
          <a:p>
            <a:pPr marL="990600" lvl="1" indent="-533400">
              <a:buSzTx/>
              <a:buFont typeface="Wingdings" pitchFamily="2" charset="2"/>
              <a:buChar char="Ø"/>
            </a:pPr>
            <a:r>
              <a:rPr lang="de-DE" sz="2000"/>
              <a:t>S.Wert LG Hamburg </a:t>
            </a:r>
            <a:r>
              <a:rPr lang="de-DE" sz="2000">
                <a:cs typeface="Arial" charset="0"/>
              </a:rPr>
              <a:t>1.981.500,00€ </a:t>
            </a:r>
            <a:endParaRPr lang="de-DE" sz="2000">
              <a:latin typeface="Arial" charset="0"/>
              <a:cs typeface="Arial" charset="0"/>
            </a:endParaRPr>
          </a:p>
          <a:p>
            <a:pPr marL="1752600" lvl="3" indent="-381000" algn="r" fontAlgn="b">
              <a:buSzTx/>
              <a:buFont typeface="Wingdings" pitchFamily="2" charset="2"/>
              <a:buChar char="Ø"/>
            </a:pPr>
            <a:r>
              <a:rPr lang="de-DE">
                <a:cs typeface="Arial" charset="0"/>
              </a:rPr>
              <a:t>Geschäftsgebühr Ziff. 2300 VV RVG	9.744,80€   </a:t>
            </a:r>
          </a:p>
          <a:p>
            <a:pPr marL="1752600" lvl="3" indent="-381000" algn="r" fontAlgn="b">
              <a:buSzTx/>
              <a:buFont typeface="Wingdings" pitchFamily="2" charset="2"/>
              <a:buChar char="Ø"/>
            </a:pPr>
            <a:r>
              <a:rPr lang="de-DE">
                <a:cs typeface="Arial" charset="0"/>
              </a:rPr>
              <a:t>Post und Telek.pauschale 		20,00€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06850">
                                            <p:txEl>
                                              <p:pRg st="0" end="0"/>
                                            </p:txEl>
                                          </p:spTgt>
                                        </p:tgtEl>
                                        <p:attrNameLst>
                                          <p:attrName>style.visibility</p:attrName>
                                        </p:attrNameLst>
                                      </p:cBhvr>
                                      <p:to>
                                        <p:strVal val="visible"/>
                                      </p:to>
                                    </p:set>
                                    <p:animEffect transition="in" filter="dissolve">
                                      <p:cBhvr>
                                        <p:cTn id="7" dur="500"/>
                                        <p:tgtEl>
                                          <p:spTgt spid="20685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6851">
                                            <p:txEl>
                                              <p:pRg st="0" end="0"/>
                                            </p:txEl>
                                          </p:spTgt>
                                        </p:tgtEl>
                                        <p:attrNameLst>
                                          <p:attrName>style.visibility</p:attrName>
                                        </p:attrNameLst>
                                      </p:cBhvr>
                                      <p:to>
                                        <p:strVal val="visible"/>
                                      </p:to>
                                    </p:set>
                                    <p:animEffect transition="in" filter="dissolve">
                                      <p:cBhvr>
                                        <p:cTn id="12" dur="500"/>
                                        <p:tgtEl>
                                          <p:spTgt spid="206851">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206851">
                                            <p:txEl>
                                              <p:pRg st="1" end="1"/>
                                            </p:txEl>
                                          </p:spTgt>
                                        </p:tgtEl>
                                        <p:attrNameLst>
                                          <p:attrName>style.visibility</p:attrName>
                                        </p:attrNameLst>
                                      </p:cBhvr>
                                      <p:to>
                                        <p:strVal val="visible"/>
                                      </p:to>
                                    </p:set>
                                    <p:animEffect transition="in" filter="dissolve">
                                      <p:cBhvr>
                                        <p:cTn id="15" dur="500"/>
                                        <p:tgtEl>
                                          <p:spTgt spid="206851">
                                            <p:txEl>
                                              <p:pRg st="1" end="1"/>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206851">
                                            <p:txEl>
                                              <p:pRg st="2" end="2"/>
                                            </p:txEl>
                                          </p:spTgt>
                                        </p:tgtEl>
                                        <p:attrNameLst>
                                          <p:attrName>style.visibility</p:attrName>
                                        </p:attrNameLst>
                                      </p:cBhvr>
                                      <p:to>
                                        <p:strVal val="visible"/>
                                      </p:to>
                                    </p:set>
                                    <p:animEffect transition="in" filter="dissolve">
                                      <p:cBhvr>
                                        <p:cTn id="18" dur="500"/>
                                        <p:tgtEl>
                                          <p:spTgt spid="206851">
                                            <p:txEl>
                                              <p:pRg st="2" end="2"/>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206851">
                                            <p:txEl>
                                              <p:pRg st="3" end="3"/>
                                            </p:txEl>
                                          </p:spTgt>
                                        </p:tgtEl>
                                        <p:attrNameLst>
                                          <p:attrName>style.visibility</p:attrName>
                                        </p:attrNameLst>
                                      </p:cBhvr>
                                      <p:to>
                                        <p:strVal val="visible"/>
                                      </p:to>
                                    </p:set>
                                    <p:animEffect transition="in" filter="dissolve">
                                      <p:cBhvr>
                                        <p:cTn id="21" dur="500"/>
                                        <p:tgtEl>
                                          <p:spTgt spid="2068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850" grpId="0" build="p" autoUpdateAnimBg="0" advAuto="0"/>
      <p:bldP spid="206851"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312810CA-16C7-4F5A-B427-665FBEDAF74B}" type="datetime1">
              <a:rPr lang="de-DE"/>
              <a:pPr/>
              <a:t>01.06.2011</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441AD498-A750-4933-9646-33072EEAE00E}" type="slidenum">
              <a:rPr lang="de-DE"/>
              <a:pPr/>
              <a:t>6</a:t>
            </a:fld>
            <a:endParaRPr lang="de-DE"/>
          </a:p>
        </p:txBody>
      </p:sp>
      <p:sp>
        <p:nvSpPr>
          <p:cNvPr id="233474" name="Rectangle 2"/>
          <p:cNvSpPr>
            <a:spLocks noGrp="1" noChangeArrowheads="1"/>
          </p:cNvSpPr>
          <p:nvPr>
            <p:ph type="title"/>
          </p:nvPr>
        </p:nvSpPr>
        <p:spPr/>
        <p:txBody>
          <a:bodyPr/>
          <a:lstStyle/>
          <a:p>
            <a:pPr algn="r" fontAlgn="b">
              <a:buFont typeface="Wingdings" pitchFamily="2" charset="2"/>
              <a:buNone/>
            </a:pPr>
            <a:r>
              <a:rPr lang="de-DE">
                <a:cs typeface="Arial" charset="0"/>
              </a:rPr>
              <a:t>Mehrwertsteuer 	1.855,31€  </a:t>
            </a:r>
          </a:p>
        </p:txBody>
      </p:sp>
      <p:sp>
        <p:nvSpPr>
          <p:cNvPr id="233475" name="Rectangle 3"/>
          <p:cNvSpPr>
            <a:spLocks noGrp="1" noChangeArrowheads="1"/>
          </p:cNvSpPr>
          <p:nvPr>
            <p:ph type="body" idx="1"/>
          </p:nvPr>
        </p:nvSpPr>
        <p:spPr/>
        <p:txBody>
          <a:bodyPr/>
          <a:lstStyle/>
          <a:p>
            <a:pPr lvl="3" algn="r" fontAlgn="b">
              <a:buSzTx/>
              <a:buFont typeface="Wingdings" pitchFamily="2" charset="2"/>
              <a:buChar char="Ø"/>
            </a:pPr>
            <a:r>
              <a:rPr lang="de-DE" b="1">
                <a:cs typeface="Arial" charset="0"/>
              </a:rPr>
              <a:t>11.620,11€</a:t>
            </a:r>
            <a:endParaRPr lang="de-DE" b="1"/>
          </a:p>
          <a:p>
            <a:pPr lvl="1">
              <a:buSzTx/>
              <a:buFont typeface="Wingdings" pitchFamily="2" charset="2"/>
              <a:buChar char="Ø"/>
            </a:pPr>
            <a:r>
              <a:rPr lang="de-DE" sz="2000"/>
              <a:t>S.Wert LG Köln – 10.000 €/T = 37.200.000€</a:t>
            </a:r>
            <a:br>
              <a:rPr lang="de-DE" sz="2000"/>
            </a:br>
            <a:r>
              <a:rPr lang="de-DE" sz="2000"/>
              <a:t>Höchstgrenze 30.000.000 €</a:t>
            </a:r>
          </a:p>
          <a:p>
            <a:pPr lvl="3" algn="r" fontAlgn="b">
              <a:buSzTx/>
              <a:buFont typeface="Wingdings" pitchFamily="2" charset="2"/>
              <a:buChar char="Ø"/>
            </a:pPr>
            <a:r>
              <a:rPr lang="de-DE">
                <a:cs typeface="Arial" charset="0"/>
              </a:rPr>
              <a:t>Geschäftsgebühr Ziff. 2300 VV RVG	118.944,80€   </a:t>
            </a:r>
          </a:p>
          <a:p>
            <a:pPr lvl="3" algn="r" fontAlgn="b">
              <a:buSzTx/>
              <a:buFont typeface="Wingdings" pitchFamily="2" charset="2"/>
              <a:buChar char="Ø"/>
            </a:pPr>
            <a:r>
              <a:rPr lang="de-DE">
                <a:cs typeface="Arial" charset="0"/>
              </a:rPr>
              <a:t>Post und Telek.pauschale 		20,00€  </a:t>
            </a:r>
          </a:p>
          <a:p>
            <a:pPr lvl="3" algn="r" fontAlgn="b">
              <a:buSzTx/>
              <a:buFont typeface="Wingdings" pitchFamily="2" charset="2"/>
              <a:buChar char="Ø"/>
            </a:pPr>
            <a:r>
              <a:rPr lang="de-DE">
                <a:cs typeface="Arial" charset="0"/>
              </a:rPr>
              <a:t>Mehrwertsteuer 	22.603,31€  </a:t>
            </a:r>
          </a:p>
          <a:p>
            <a:pPr lvl="3" algn="r" fontAlgn="b">
              <a:buSzTx/>
              <a:buFont typeface="Wingdings" pitchFamily="2" charset="2"/>
              <a:buChar char="Ø"/>
            </a:pPr>
            <a:r>
              <a:rPr lang="de-DE" b="1">
                <a:cs typeface="Arial" charset="0"/>
              </a:rPr>
              <a:t>141.568,11€</a:t>
            </a:r>
            <a:endParaRPr lang="de-DE" b="1"/>
          </a:p>
          <a:p>
            <a:pPr lvl="1">
              <a:buSzTx/>
              <a:buFont typeface="Wingdings" pitchFamily="2" charset="2"/>
              <a:buChar char="Ø"/>
            </a:pPr>
            <a:r>
              <a:rPr lang="de-DE" sz="2000"/>
              <a:t>S.Wert LG Hamburg – je Titel 20.000 €  drch. S.W.Grenze wie oben.</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B5B8FDDA-4A8D-4466-BC4F-D9202E6655A9}" type="datetime1">
              <a:rPr lang="de-DE"/>
              <a:pPr/>
              <a:t>01.06.2011</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FDDACD03-D66B-4589-BA44-BC2667871BD9}" type="slidenum">
              <a:rPr lang="de-DE"/>
              <a:pPr/>
              <a:t>7</a:t>
            </a:fld>
            <a:endParaRPr lang="de-DE"/>
          </a:p>
        </p:txBody>
      </p:sp>
      <p:sp>
        <p:nvSpPr>
          <p:cNvPr id="215042" name="Rectangle 2"/>
          <p:cNvSpPr>
            <a:spLocks noGrp="1" noChangeArrowheads="1"/>
          </p:cNvSpPr>
          <p:nvPr>
            <p:ph type="title"/>
          </p:nvPr>
        </p:nvSpPr>
        <p:spPr/>
        <p:txBody>
          <a:bodyPr/>
          <a:lstStyle/>
          <a:p>
            <a:r>
              <a:rPr lang="de-DE"/>
              <a:t>Details</a:t>
            </a:r>
          </a:p>
        </p:txBody>
      </p:sp>
      <p:sp>
        <p:nvSpPr>
          <p:cNvPr id="215043" name="Rectangle 3"/>
          <p:cNvSpPr>
            <a:spLocks noGrp="1" noChangeArrowheads="1"/>
          </p:cNvSpPr>
          <p:nvPr>
            <p:ph type="body" idx="1"/>
          </p:nvPr>
        </p:nvSpPr>
        <p:spPr/>
        <p:txBody>
          <a:bodyPr/>
          <a:lstStyle/>
          <a:p>
            <a:pPr marL="609600" indent="-609600">
              <a:lnSpc>
                <a:spcPct val="90000"/>
              </a:lnSpc>
              <a:spcBef>
                <a:spcPct val="0"/>
              </a:spcBef>
              <a:buSzTx/>
              <a:buFont typeface="Wingdings" pitchFamily="2" charset="2"/>
              <a:buAutoNum type="arabicPeriod"/>
            </a:pPr>
            <a:r>
              <a:rPr lang="de-DE" sz="2800"/>
              <a:t>Schutzgegenstand</a:t>
            </a:r>
          </a:p>
          <a:p>
            <a:pPr marL="990600" lvl="1" indent="-533400">
              <a:lnSpc>
                <a:spcPct val="90000"/>
              </a:lnSpc>
              <a:spcBef>
                <a:spcPct val="0"/>
              </a:spcBef>
              <a:buSzTx/>
              <a:buFont typeface="Wingdings" pitchFamily="2" charset="2"/>
              <a:buAutoNum type="alphaLcParenR"/>
            </a:pPr>
            <a:r>
              <a:rPr lang="de-DE" sz="2400"/>
              <a:t>Urh schützt Geistesschöfpungen, Werke der Literatur Wissenschaft und Kunst (§ 2 UrhG) auf kultureller Ebene (sonst ggf. Patent oder Gebrauchsmustersch.)</a:t>
            </a:r>
          </a:p>
          <a:p>
            <a:pPr marL="990600" lvl="1" indent="-533400">
              <a:lnSpc>
                <a:spcPct val="90000"/>
              </a:lnSpc>
              <a:spcBef>
                <a:spcPct val="0"/>
              </a:spcBef>
              <a:buSzTx/>
              <a:buFont typeface="Wingdings" pitchFamily="2" charset="2"/>
              <a:buAutoNum type="alphaLcParenR"/>
            </a:pPr>
            <a:r>
              <a:rPr lang="de-DE" sz="2400"/>
              <a:t>UrhR = Absolutes Recht</a:t>
            </a:r>
          </a:p>
          <a:p>
            <a:pPr marL="609600" indent="-609600">
              <a:lnSpc>
                <a:spcPct val="90000"/>
              </a:lnSpc>
              <a:spcBef>
                <a:spcPct val="0"/>
              </a:spcBef>
              <a:buSzTx/>
              <a:buFont typeface="Wingdings" pitchFamily="2" charset="2"/>
              <a:buAutoNum type="arabicPeriod"/>
            </a:pPr>
            <a:r>
              <a:rPr lang="de-DE" sz="2800"/>
              <a:t>Inhalt des Urheberrechts</a:t>
            </a:r>
          </a:p>
          <a:p>
            <a:pPr marL="990600" lvl="1" indent="-533400">
              <a:lnSpc>
                <a:spcPct val="90000"/>
              </a:lnSpc>
              <a:spcBef>
                <a:spcPct val="0"/>
              </a:spcBef>
              <a:buSzTx/>
              <a:buFont typeface="Wingdings" pitchFamily="2" charset="2"/>
              <a:buAutoNum type="alphaLcParenR"/>
            </a:pPr>
            <a:r>
              <a:rPr lang="de-DE" sz="2400"/>
              <a:t>Umfassendes Verwertungsrecht = Gewinn aus UrhR, </a:t>
            </a:r>
            <a:r>
              <a:rPr lang="de-DE" sz="2400" b="1"/>
              <a:t>§§ 15 ff</a:t>
            </a:r>
          </a:p>
          <a:p>
            <a:pPr marL="990600" lvl="1" indent="-533400">
              <a:lnSpc>
                <a:spcPct val="90000"/>
              </a:lnSpc>
              <a:spcBef>
                <a:spcPct val="0"/>
              </a:spcBef>
              <a:buSzTx/>
              <a:buFont typeface="Wingdings" pitchFamily="2" charset="2"/>
              <a:buAutoNum type="alphaLcParenR"/>
            </a:pPr>
            <a:r>
              <a:rPr lang="de-DE" sz="2400"/>
              <a:t>Umfassendes Urh.persönlichkeitsR = persönliche Beziehung zu dem Werk, </a:t>
            </a:r>
            <a:r>
              <a:rPr lang="de-DE" sz="2400" b="1"/>
              <a:t> § 12 ff</a:t>
            </a:r>
          </a:p>
          <a:p>
            <a:pPr marL="609600" indent="-609600">
              <a:lnSpc>
                <a:spcPct val="90000"/>
              </a:lnSpc>
              <a:spcBef>
                <a:spcPct val="0"/>
              </a:spcBef>
              <a:buSzTx/>
              <a:buFont typeface="Wingdings" pitchFamily="2" charset="2"/>
              <a:buAutoNum type="arabicPeriod"/>
            </a:pPr>
            <a:r>
              <a:rPr lang="de-DE" sz="2800"/>
              <a:t>Enstehen des UrheberR</a:t>
            </a:r>
          </a:p>
          <a:p>
            <a:pPr marL="990600" lvl="1" indent="-533400">
              <a:lnSpc>
                <a:spcPct val="90000"/>
              </a:lnSpc>
              <a:spcBef>
                <a:spcPct val="0"/>
              </a:spcBef>
              <a:buSzTx/>
              <a:buFont typeface="Wingdings" pitchFamily="2" charset="2"/>
              <a:buAutoNum type="alphaLcParenR"/>
            </a:pPr>
            <a:r>
              <a:rPr lang="de-DE" sz="2400"/>
              <a:t>Unmittelbar mit Herstellung des Werks</a:t>
            </a:r>
          </a:p>
          <a:p>
            <a:pPr marL="990600" lvl="1" indent="-533400">
              <a:lnSpc>
                <a:spcPct val="90000"/>
              </a:lnSpc>
              <a:spcBef>
                <a:spcPct val="0"/>
              </a:spcBef>
              <a:buSzTx/>
              <a:buFont typeface="Wingdings" pitchFamily="2" charset="2"/>
              <a:buAutoNum type="alphaLcParenR"/>
            </a:pPr>
            <a:r>
              <a:rPr lang="de-DE" sz="2400"/>
              <a:t>Gegensatz zu Patent oder Gebrauchsmuster Kein Staatsakt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15042"/>
                                        </p:tgtEl>
                                        <p:attrNameLst>
                                          <p:attrName>style.visibility</p:attrName>
                                        </p:attrNameLst>
                                      </p:cBhvr>
                                      <p:to>
                                        <p:strVal val="visible"/>
                                      </p:to>
                                    </p:set>
                                    <p:animEffect transition="in" filter="dissolve">
                                      <p:cBhvr>
                                        <p:cTn id="7" dur="500"/>
                                        <p:tgtEl>
                                          <p:spTgt spid="21504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5043">
                                            <p:txEl>
                                              <p:pRg st="0" end="0"/>
                                            </p:txEl>
                                          </p:spTgt>
                                        </p:tgtEl>
                                        <p:attrNameLst>
                                          <p:attrName>style.visibility</p:attrName>
                                        </p:attrNameLst>
                                      </p:cBhvr>
                                      <p:to>
                                        <p:strVal val="visible"/>
                                      </p:to>
                                    </p:set>
                                    <p:animEffect transition="in" filter="dissolve">
                                      <p:cBhvr>
                                        <p:cTn id="12" dur="500"/>
                                        <p:tgtEl>
                                          <p:spTgt spid="21504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15043">
                                            <p:txEl>
                                              <p:pRg st="1" end="1"/>
                                            </p:txEl>
                                          </p:spTgt>
                                        </p:tgtEl>
                                        <p:attrNameLst>
                                          <p:attrName>style.visibility</p:attrName>
                                        </p:attrNameLst>
                                      </p:cBhvr>
                                      <p:to>
                                        <p:strVal val="visible"/>
                                      </p:to>
                                    </p:set>
                                    <p:animEffect transition="in" filter="dissolve">
                                      <p:cBhvr>
                                        <p:cTn id="17" dur="500"/>
                                        <p:tgtEl>
                                          <p:spTgt spid="21504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15043">
                                            <p:txEl>
                                              <p:pRg st="2" end="2"/>
                                            </p:txEl>
                                          </p:spTgt>
                                        </p:tgtEl>
                                        <p:attrNameLst>
                                          <p:attrName>style.visibility</p:attrName>
                                        </p:attrNameLst>
                                      </p:cBhvr>
                                      <p:to>
                                        <p:strVal val="visible"/>
                                      </p:to>
                                    </p:set>
                                    <p:animEffect transition="in" filter="dissolve">
                                      <p:cBhvr>
                                        <p:cTn id="22" dur="500"/>
                                        <p:tgtEl>
                                          <p:spTgt spid="21504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15043">
                                            <p:txEl>
                                              <p:pRg st="3" end="3"/>
                                            </p:txEl>
                                          </p:spTgt>
                                        </p:tgtEl>
                                        <p:attrNameLst>
                                          <p:attrName>style.visibility</p:attrName>
                                        </p:attrNameLst>
                                      </p:cBhvr>
                                      <p:to>
                                        <p:strVal val="visible"/>
                                      </p:to>
                                    </p:set>
                                    <p:animEffect transition="in" filter="dissolve">
                                      <p:cBhvr>
                                        <p:cTn id="27" dur="500"/>
                                        <p:tgtEl>
                                          <p:spTgt spid="21504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15043">
                                            <p:txEl>
                                              <p:pRg st="4" end="4"/>
                                            </p:txEl>
                                          </p:spTgt>
                                        </p:tgtEl>
                                        <p:attrNameLst>
                                          <p:attrName>style.visibility</p:attrName>
                                        </p:attrNameLst>
                                      </p:cBhvr>
                                      <p:to>
                                        <p:strVal val="visible"/>
                                      </p:to>
                                    </p:set>
                                    <p:animEffect transition="in" filter="dissolve">
                                      <p:cBhvr>
                                        <p:cTn id="32" dur="500"/>
                                        <p:tgtEl>
                                          <p:spTgt spid="21504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215043">
                                            <p:txEl>
                                              <p:pRg st="5" end="5"/>
                                            </p:txEl>
                                          </p:spTgt>
                                        </p:tgtEl>
                                        <p:attrNameLst>
                                          <p:attrName>style.visibility</p:attrName>
                                        </p:attrNameLst>
                                      </p:cBhvr>
                                      <p:to>
                                        <p:strVal val="visible"/>
                                      </p:to>
                                    </p:set>
                                    <p:animEffect transition="in" filter="dissolve">
                                      <p:cBhvr>
                                        <p:cTn id="37" dur="500"/>
                                        <p:tgtEl>
                                          <p:spTgt spid="21504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215043">
                                            <p:txEl>
                                              <p:pRg st="6" end="6"/>
                                            </p:txEl>
                                          </p:spTgt>
                                        </p:tgtEl>
                                        <p:attrNameLst>
                                          <p:attrName>style.visibility</p:attrName>
                                        </p:attrNameLst>
                                      </p:cBhvr>
                                      <p:to>
                                        <p:strVal val="visible"/>
                                      </p:to>
                                    </p:set>
                                    <p:animEffect transition="in" filter="dissolve">
                                      <p:cBhvr>
                                        <p:cTn id="42" dur="500"/>
                                        <p:tgtEl>
                                          <p:spTgt spid="21504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215043">
                                            <p:txEl>
                                              <p:pRg st="7" end="7"/>
                                            </p:txEl>
                                          </p:spTgt>
                                        </p:tgtEl>
                                        <p:attrNameLst>
                                          <p:attrName>style.visibility</p:attrName>
                                        </p:attrNameLst>
                                      </p:cBhvr>
                                      <p:to>
                                        <p:strVal val="visible"/>
                                      </p:to>
                                    </p:set>
                                    <p:animEffect transition="in" filter="dissolve">
                                      <p:cBhvr>
                                        <p:cTn id="47" dur="500"/>
                                        <p:tgtEl>
                                          <p:spTgt spid="21504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215043">
                                            <p:txEl>
                                              <p:pRg st="8" end="8"/>
                                            </p:txEl>
                                          </p:spTgt>
                                        </p:tgtEl>
                                        <p:attrNameLst>
                                          <p:attrName>style.visibility</p:attrName>
                                        </p:attrNameLst>
                                      </p:cBhvr>
                                      <p:to>
                                        <p:strVal val="visible"/>
                                      </p:to>
                                    </p:set>
                                    <p:animEffect transition="in" filter="dissolve">
                                      <p:cBhvr>
                                        <p:cTn id="52" dur="500"/>
                                        <p:tgtEl>
                                          <p:spTgt spid="21504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42" grpId="0" autoUpdateAnimBg="0"/>
      <p:bldP spid="215043" grpId="0" build="p" bldLvl="5"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73BFE193-06AB-43C8-AC46-8257A49B0D3A}" type="datetime1">
              <a:rPr lang="de-DE"/>
              <a:pPr/>
              <a:t>01.06.2011</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167A19EB-0FD9-4499-8195-7DA459001A7E}" type="slidenum">
              <a:rPr lang="de-DE"/>
              <a:pPr/>
              <a:t>8</a:t>
            </a:fld>
            <a:endParaRPr lang="de-DE"/>
          </a:p>
        </p:txBody>
      </p:sp>
      <p:sp>
        <p:nvSpPr>
          <p:cNvPr id="217090" name="Rectangle 2"/>
          <p:cNvSpPr>
            <a:spLocks noGrp="1" noChangeArrowheads="1"/>
          </p:cNvSpPr>
          <p:nvPr>
            <p:ph type="title"/>
          </p:nvPr>
        </p:nvSpPr>
        <p:spPr/>
        <p:txBody>
          <a:bodyPr/>
          <a:lstStyle/>
          <a:p>
            <a:r>
              <a:rPr lang="de-DE"/>
              <a:t>Details</a:t>
            </a:r>
          </a:p>
        </p:txBody>
      </p:sp>
      <p:sp>
        <p:nvSpPr>
          <p:cNvPr id="217091" name="Rectangle 3"/>
          <p:cNvSpPr>
            <a:spLocks noGrp="1" noChangeArrowheads="1"/>
          </p:cNvSpPr>
          <p:nvPr>
            <p:ph type="body" idx="1"/>
          </p:nvPr>
        </p:nvSpPr>
        <p:spPr>
          <a:xfrm>
            <a:off x="134938" y="1901825"/>
            <a:ext cx="8896350" cy="4498975"/>
          </a:xfrm>
        </p:spPr>
        <p:txBody>
          <a:bodyPr/>
          <a:lstStyle/>
          <a:p>
            <a:pPr marL="609600" indent="-609600">
              <a:lnSpc>
                <a:spcPct val="90000"/>
              </a:lnSpc>
              <a:spcBef>
                <a:spcPct val="0"/>
              </a:spcBef>
              <a:buSzTx/>
              <a:buFont typeface="Wingdings" pitchFamily="2" charset="2"/>
              <a:buAutoNum type="arabicPeriod" startAt="4"/>
            </a:pPr>
            <a:r>
              <a:rPr lang="de-DE"/>
              <a:t>Das Werk i.S.d. § 2 UrhG</a:t>
            </a:r>
          </a:p>
          <a:p>
            <a:pPr marL="990600" lvl="1" indent="-533400">
              <a:lnSpc>
                <a:spcPct val="90000"/>
              </a:lnSpc>
              <a:spcBef>
                <a:spcPct val="0"/>
              </a:spcBef>
              <a:buSzTx/>
              <a:buFont typeface="Wingdings" pitchFamily="2" charset="2"/>
              <a:buAutoNum type="alphaLcParenR"/>
            </a:pPr>
            <a:r>
              <a:rPr lang="de-DE"/>
              <a:t>Nicht nur durchschnittliche Qualität ist geschützt, sondern </a:t>
            </a:r>
          </a:p>
          <a:p>
            <a:pPr marL="990600" lvl="1" indent="-533400">
              <a:lnSpc>
                <a:spcPct val="90000"/>
              </a:lnSpc>
              <a:spcBef>
                <a:spcPct val="0"/>
              </a:spcBef>
              <a:buSzTx/>
              <a:buFont typeface="Wingdings" pitchFamily="2" charset="2"/>
              <a:buAutoNum type="alphaLcParenR"/>
            </a:pPr>
            <a:r>
              <a:rPr lang="de-DE"/>
              <a:t>nur ein solches Werk, mit einem hohen Maß an Schöpfungshöhe.</a:t>
            </a:r>
          </a:p>
          <a:p>
            <a:pPr marL="1371600" lvl="2" indent="-457200">
              <a:lnSpc>
                <a:spcPct val="90000"/>
              </a:lnSpc>
              <a:spcBef>
                <a:spcPct val="0"/>
              </a:spcBef>
              <a:buSzTx/>
              <a:buFont typeface="Wingdings" pitchFamily="2" charset="2"/>
              <a:buAutoNum type="alphaLcParenR"/>
            </a:pPr>
            <a:r>
              <a:rPr lang="de-DE"/>
              <a:t>Musikwerke, Pantomime, Tanz, Lichtbilder, Film</a:t>
            </a:r>
          </a:p>
          <a:p>
            <a:pPr marL="1371600" lvl="2" indent="-457200">
              <a:lnSpc>
                <a:spcPct val="90000"/>
              </a:lnSpc>
              <a:spcBef>
                <a:spcPct val="0"/>
              </a:spcBef>
              <a:buSzTx/>
              <a:buFont typeface="Wingdings" pitchFamily="2" charset="2"/>
              <a:buAutoNum type="alphaLcParenR"/>
            </a:pPr>
            <a:r>
              <a:rPr lang="de-DE"/>
              <a:t>Darstellung wissentschaftlicher oder technischer Art (Zeichnungen, Pläne, Karten, Skizzen, Tabellen ...)</a:t>
            </a:r>
          </a:p>
          <a:p>
            <a:pPr marL="990600" lvl="1" indent="-533400">
              <a:lnSpc>
                <a:spcPct val="90000"/>
              </a:lnSpc>
              <a:spcBef>
                <a:spcPct val="0"/>
              </a:spcBef>
              <a:buSzTx/>
              <a:buFont typeface="Wingdings" pitchFamily="2" charset="2"/>
              <a:buAutoNum type="alphaLcParenR"/>
            </a:pPr>
            <a:r>
              <a:rPr lang="de-DE"/>
              <a:t>Voraussetzung ist ...</a:t>
            </a:r>
          </a:p>
          <a:p>
            <a:pPr marL="1371600" lvl="2" indent="-457200">
              <a:lnSpc>
                <a:spcPct val="90000"/>
              </a:lnSpc>
              <a:spcBef>
                <a:spcPct val="0"/>
              </a:spcBef>
              <a:buSzTx/>
              <a:buFont typeface="Wingdings" pitchFamily="2" charset="2"/>
              <a:buAutoNum type="alphaLcParenR"/>
            </a:pPr>
            <a:r>
              <a:rPr lang="de-DE"/>
              <a:t>ein </a:t>
            </a:r>
            <a:r>
              <a:rPr lang="de-DE" b="1"/>
              <a:t>geistiger Inhalt </a:t>
            </a:r>
            <a:r>
              <a:rPr lang="de-DE"/>
              <a:t>der sich in </a:t>
            </a:r>
          </a:p>
          <a:p>
            <a:pPr marL="1371600" lvl="2" indent="-457200">
              <a:lnSpc>
                <a:spcPct val="90000"/>
              </a:lnSpc>
              <a:spcBef>
                <a:spcPct val="0"/>
              </a:spcBef>
              <a:buSzTx/>
              <a:buFont typeface="Wingdings" pitchFamily="2" charset="2"/>
              <a:buAutoNum type="alphaLcParenR"/>
            </a:pPr>
            <a:r>
              <a:rPr lang="de-DE" b="1"/>
              <a:t>wahrnehmbarer Formgestaltung</a:t>
            </a:r>
          </a:p>
          <a:p>
            <a:pPr marL="1371600" lvl="2" indent="-457200">
              <a:lnSpc>
                <a:spcPct val="90000"/>
              </a:lnSpc>
              <a:spcBef>
                <a:spcPct val="0"/>
              </a:spcBef>
              <a:buSzTx/>
              <a:buFont typeface="Wingdings" pitchFamily="2" charset="2"/>
              <a:buAutoNum type="alphaLcParenR"/>
            </a:pPr>
            <a:r>
              <a:rPr lang="de-DE" b="1"/>
              <a:t>konkretisieren muss.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17090"/>
                                        </p:tgtEl>
                                        <p:attrNameLst>
                                          <p:attrName>style.visibility</p:attrName>
                                        </p:attrNameLst>
                                      </p:cBhvr>
                                      <p:to>
                                        <p:strVal val="visible"/>
                                      </p:to>
                                    </p:set>
                                    <p:animEffect transition="in" filter="dissolve">
                                      <p:cBhvr>
                                        <p:cTn id="7" dur="500"/>
                                        <p:tgtEl>
                                          <p:spTgt spid="21709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7091">
                                            <p:txEl>
                                              <p:pRg st="0" end="0"/>
                                            </p:txEl>
                                          </p:spTgt>
                                        </p:tgtEl>
                                        <p:attrNameLst>
                                          <p:attrName>style.visibility</p:attrName>
                                        </p:attrNameLst>
                                      </p:cBhvr>
                                      <p:to>
                                        <p:strVal val="visible"/>
                                      </p:to>
                                    </p:set>
                                    <p:animEffect transition="in" filter="dissolve">
                                      <p:cBhvr>
                                        <p:cTn id="12" dur="500"/>
                                        <p:tgtEl>
                                          <p:spTgt spid="21709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17091">
                                            <p:txEl>
                                              <p:pRg st="1" end="1"/>
                                            </p:txEl>
                                          </p:spTgt>
                                        </p:tgtEl>
                                        <p:attrNameLst>
                                          <p:attrName>style.visibility</p:attrName>
                                        </p:attrNameLst>
                                      </p:cBhvr>
                                      <p:to>
                                        <p:strVal val="visible"/>
                                      </p:to>
                                    </p:set>
                                    <p:animEffect transition="in" filter="dissolve">
                                      <p:cBhvr>
                                        <p:cTn id="17" dur="500"/>
                                        <p:tgtEl>
                                          <p:spTgt spid="21709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17091">
                                            <p:txEl>
                                              <p:pRg st="2" end="2"/>
                                            </p:txEl>
                                          </p:spTgt>
                                        </p:tgtEl>
                                        <p:attrNameLst>
                                          <p:attrName>style.visibility</p:attrName>
                                        </p:attrNameLst>
                                      </p:cBhvr>
                                      <p:to>
                                        <p:strVal val="visible"/>
                                      </p:to>
                                    </p:set>
                                    <p:animEffect transition="in" filter="dissolve">
                                      <p:cBhvr>
                                        <p:cTn id="22" dur="500"/>
                                        <p:tgtEl>
                                          <p:spTgt spid="21709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17091">
                                            <p:txEl>
                                              <p:pRg st="3" end="3"/>
                                            </p:txEl>
                                          </p:spTgt>
                                        </p:tgtEl>
                                        <p:attrNameLst>
                                          <p:attrName>style.visibility</p:attrName>
                                        </p:attrNameLst>
                                      </p:cBhvr>
                                      <p:to>
                                        <p:strVal val="visible"/>
                                      </p:to>
                                    </p:set>
                                    <p:animEffect transition="in" filter="dissolve">
                                      <p:cBhvr>
                                        <p:cTn id="27" dur="500"/>
                                        <p:tgtEl>
                                          <p:spTgt spid="217091">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17091">
                                            <p:txEl>
                                              <p:pRg st="4" end="4"/>
                                            </p:txEl>
                                          </p:spTgt>
                                        </p:tgtEl>
                                        <p:attrNameLst>
                                          <p:attrName>style.visibility</p:attrName>
                                        </p:attrNameLst>
                                      </p:cBhvr>
                                      <p:to>
                                        <p:strVal val="visible"/>
                                      </p:to>
                                    </p:set>
                                    <p:animEffect transition="in" filter="dissolve">
                                      <p:cBhvr>
                                        <p:cTn id="32" dur="500"/>
                                        <p:tgtEl>
                                          <p:spTgt spid="217091">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217091">
                                            <p:txEl>
                                              <p:pRg st="5" end="5"/>
                                            </p:txEl>
                                          </p:spTgt>
                                        </p:tgtEl>
                                        <p:attrNameLst>
                                          <p:attrName>style.visibility</p:attrName>
                                        </p:attrNameLst>
                                      </p:cBhvr>
                                      <p:to>
                                        <p:strVal val="visible"/>
                                      </p:to>
                                    </p:set>
                                    <p:animEffect transition="in" filter="dissolve">
                                      <p:cBhvr>
                                        <p:cTn id="37" dur="500"/>
                                        <p:tgtEl>
                                          <p:spTgt spid="217091">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217091">
                                            <p:txEl>
                                              <p:pRg st="6" end="6"/>
                                            </p:txEl>
                                          </p:spTgt>
                                        </p:tgtEl>
                                        <p:attrNameLst>
                                          <p:attrName>style.visibility</p:attrName>
                                        </p:attrNameLst>
                                      </p:cBhvr>
                                      <p:to>
                                        <p:strVal val="visible"/>
                                      </p:to>
                                    </p:set>
                                    <p:animEffect transition="in" filter="dissolve">
                                      <p:cBhvr>
                                        <p:cTn id="42" dur="500"/>
                                        <p:tgtEl>
                                          <p:spTgt spid="217091">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217091">
                                            <p:txEl>
                                              <p:pRg st="7" end="7"/>
                                            </p:txEl>
                                          </p:spTgt>
                                        </p:tgtEl>
                                        <p:attrNameLst>
                                          <p:attrName>style.visibility</p:attrName>
                                        </p:attrNameLst>
                                      </p:cBhvr>
                                      <p:to>
                                        <p:strVal val="visible"/>
                                      </p:to>
                                    </p:set>
                                    <p:animEffect transition="in" filter="dissolve">
                                      <p:cBhvr>
                                        <p:cTn id="47" dur="500"/>
                                        <p:tgtEl>
                                          <p:spTgt spid="217091">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217091">
                                            <p:txEl>
                                              <p:pRg st="8" end="8"/>
                                            </p:txEl>
                                          </p:spTgt>
                                        </p:tgtEl>
                                        <p:attrNameLst>
                                          <p:attrName>style.visibility</p:attrName>
                                        </p:attrNameLst>
                                      </p:cBhvr>
                                      <p:to>
                                        <p:strVal val="visible"/>
                                      </p:to>
                                    </p:set>
                                    <p:animEffect transition="in" filter="dissolve">
                                      <p:cBhvr>
                                        <p:cTn id="52" dur="500"/>
                                        <p:tgtEl>
                                          <p:spTgt spid="21709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090" grpId="0" autoUpdateAnimBg="0"/>
      <p:bldP spid="217091" grpId="0" build="p" bldLvl="5"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B1325367-534C-4669-B34B-3638E638C27D}" type="datetime1">
              <a:rPr lang="de-DE"/>
              <a:pPr/>
              <a:t>01.06.2011</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818E6276-8536-4782-8BB1-138DD8728599}" type="slidenum">
              <a:rPr lang="de-DE"/>
              <a:pPr/>
              <a:t>9</a:t>
            </a:fld>
            <a:endParaRPr lang="de-DE"/>
          </a:p>
        </p:txBody>
      </p:sp>
      <p:sp>
        <p:nvSpPr>
          <p:cNvPr id="219138" name="Rectangle 2"/>
          <p:cNvSpPr>
            <a:spLocks noGrp="1" noChangeArrowheads="1"/>
          </p:cNvSpPr>
          <p:nvPr>
            <p:ph type="title"/>
          </p:nvPr>
        </p:nvSpPr>
        <p:spPr/>
        <p:txBody>
          <a:bodyPr/>
          <a:lstStyle/>
          <a:p>
            <a:r>
              <a:rPr lang="de-DE"/>
              <a:t>Details</a:t>
            </a:r>
          </a:p>
        </p:txBody>
      </p:sp>
      <p:sp>
        <p:nvSpPr>
          <p:cNvPr id="219139" name="Rectangle 3"/>
          <p:cNvSpPr>
            <a:spLocks noGrp="1" noChangeArrowheads="1"/>
          </p:cNvSpPr>
          <p:nvPr>
            <p:ph type="body" idx="1"/>
          </p:nvPr>
        </p:nvSpPr>
        <p:spPr>
          <a:xfrm>
            <a:off x="134938" y="1901825"/>
            <a:ext cx="8896350" cy="4498975"/>
          </a:xfrm>
        </p:spPr>
        <p:txBody>
          <a:bodyPr/>
          <a:lstStyle/>
          <a:p>
            <a:pPr marL="990600" lvl="1" indent="-533400">
              <a:lnSpc>
                <a:spcPct val="90000"/>
              </a:lnSpc>
              <a:spcBef>
                <a:spcPct val="0"/>
              </a:spcBef>
              <a:buSzTx/>
              <a:buFont typeface="Wingdings" pitchFamily="2" charset="2"/>
              <a:buAutoNum type="alphaLcParenR" startAt="4"/>
            </a:pPr>
            <a:r>
              <a:rPr lang="de-DE"/>
              <a:t>Einzelne Beispiele</a:t>
            </a:r>
          </a:p>
          <a:p>
            <a:pPr marL="1371600" lvl="2" indent="-457200">
              <a:lnSpc>
                <a:spcPct val="90000"/>
              </a:lnSpc>
              <a:spcBef>
                <a:spcPct val="0"/>
              </a:spcBef>
              <a:buSzTx/>
              <a:buFont typeface="Wingdings" pitchFamily="2" charset="2"/>
              <a:buAutoNum type="alphaLcParenR" startAt="27"/>
            </a:pPr>
            <a:r>
              <a:rPr lang="de-DE"/>
              <a:t>Schriftwerke</a:t>
            </a:r>
          </a:p>
          <a:p>
            <a:pPr marL="1371600" lvl="2" indent="-457200">
              <a:lnSpc>
                <a:spcPct val="90000"/>
              </a:lnSpc>
              <a:spcBef>
                <a:spcPct val="0"/>
              </a:spcBef>
              <a:buSzTx/>
              <a:buFont typeface="Wingdings" pitchFamily="2" charset="2"/>
              <a:buAutoNum type="alphaLcParenR" startAt="27"/>
            </a:pPr>
            <a:r>
              <a:rPr lang="de-DE"/>
              <a:t>Reden</a:t>
            </a:r>
          </a:p>
          <a:p>
            <a:pPr marL="1371600" lvl="2" indent="-457200">
              <a:lnSpc>
                <a:spcPct val="90000"/>
              </a:lnSpc>
              <a:spcBef>
                <a:spcPct val="0"/>
              </a:spcBef>
              <a:buSzTx/>
              <a:buFont typeface="Wingdings" pitchFamily="2" charset="2"/>
              <a:buAutoNum type="alphaLcParenR" startAt="27"/>
            </a:pPr>
            <a:r>
              <a:rPr lang="de-DE"/>
              <a:t>Computerprogramme</a:t>
            </a:r>
          </a:p>
          <a:p>
            <a:pPr marL="609600" indent="-609600">
              <a:lnSpc>
                <a:spcPct val="90000"/>
              </a:lnSpc>
              <a:spcBef>
                <a:spcPct val="0"/>
              </a:spcBef>
              <a:buSzTx/>
              <a:buFont typeface="Wingdings" pitchFamily="2" charset="2"/>
              <a:buAutoNum type="arabicPeriod" startAt="5"/>
            </a:pPr>
            <a:r>
              <a:rPr lang="de-DE"/>
              <a:t>Der Urheber </a:t>
            </a:r>
          </a:p>
          <a:p>
            <a:pPr marL="990600" lvl="1" indent="-533400">
              <a:lnSpc>
                <a:spcPct val="90000"/>
              </a:lnSpc>
              <a:spcBef>
                <a:spcPct val="0"/>
              </a:spcBef>
              <a:buSzTx/>
              <a:buFont typeface="Wingdings" pitchFamily="2" charset="2"/>
              <a:buAutoNum type="alphaLcParenR"/>
            </a:pPr>
            <a:r>
              <a:rPr lang="de-DE"/>
              <a:t>Begriff: </a:t>
            </a:r>
          </a:p>
          <a:p>
            <a:pPr marL="1371600" lvl="2" indent="-457200">
              <a:lnSpc>
                <a:spcPct val="90000"/>
              </a:lnSpc>
              <a:spcBef>
                <a:spcPct val="0"/>
              </a:spcBef>
              <a:buSzTx/>
              <a:buFont typeface="Wingdings" pitchFamily="2" charset="2"/>
              <a:buAutoNum type="alphaLcParenR" startAt="27"/>
            </a:pPr>
            <a:r>
              <a:rPr lang="de-DE"/>
              <a:t>Zunächst den Schöpfer, § 7</a:t>
            </a:r>
          </a:p>
          <a:p>
            <a:pPr marL="1371600" lvl="2" indent="-457200">
              <a:lnSpc>
                <a:spcPct val="90000"/>
              </a:lnSpc>
              <a:spcBef>
                <a:spcPct val="0"/>
              </a:spcBef>
              <a:buSzTx/>
              <a:buFont typeface="Wingdings" pitchFamily="2" charset="2"/>
              <a:buAutoNum type="alphaLcParenR" startAt="27"/>
            </a:pPr>
            <a:r>
              <a:rPr lang="de-DE"/>
              <a:t>Oder Mehrere, § 8</a:t>
            </a:r>
          </a:p>
          <a:p>
            <a:pPr marL="1371600" lvl="2" indent="-457200">
              <a:lnSpc>
                <a:spcPct val="90000"/>
              </a:lnSpc>
              <a:spcBef>
                <a:spcPct val="0"/>
              </a:spcBef>
              <a:buSzTx/>
              <a:buFont typeface="Wingdings" pitchFamily="2" charset="2"/>
              <a:buAutoNum type="alphaLcParenR" startAt="27"/>
            </a:pPr>
            <a:r>
              <a:rPr lang="de-DE"/>
              <a:t>Das gilt auch für Arbeitnehmer, § 43 -----ABER: </a:t>
            </a:r>
          </a:p>
          <a:p>
            <a:pPr marL="1371600" lvl="2" indent="-457200">
              <a:lnSpc>
                <a:spcPct val="90000"/>
              </a:lnSpc>
              <a:spcBef>
                <a:spcPct val="0"/>
              </a:spcBef>
              <a:buSzTx/>
              <a:buFont typeface="Wingdings" pitchFamily="2" charset="2"/>
              <a:buAutoNum type="alphaLcParenR" startAt="27"/>
            </a:pPr>
            <a:r>
              <a:rPr lang="de-DE"/>
              <a:t>Ggf. Übertragung gemäß § 40, wenn in Erfüllung arbeitsvertraglicher Pflichten</a:t>
            </a:r>
          </a:p>
          <a:p>
            <a:pPr marL="990600" lvl="1" indent="-533400">
              <a:lnSpc>
                <a:spcPct val="90000"/>
              </a:lnSpc>
              <a:spcBef>
                <a:spcPct val="0"/>
              </a:spcBef>
              <a:buSzTx/>
              <a:buFont typeface="Wingdings" pitchFamily="2" charset="2"/>
              <a:buAutoNum type="alphaLcParenR"/>
            </a:pPr>
            <a:r>
              <a:rPr lang="de-DE"/>
              <a:t>Belohnung des U. = Verwertung, Persönlichkeit (s.o.)</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19138"/>
                                        </p:tgtEl>
                                        <p:attrNameLst>
                                          <p:attrName>style.visibility</p:attrName>
                                        </p:attrNameLst>
                                      </p:cBhvr>
                                      <p:to>
                                        <p:strVal val="visible"/>
                                      </p:to>
                                    </p:set>
                                    <p:animEffect transition="in" filter="dissolve">
                                      <p:cBhvr>
                                        <p:cTn id="7" dur="500"/>
                                        <p:tgtEl>
                                          <p:spTgt spid="21913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9139">
                                            <p:txEl>
                                              <p:pRg st="0" end="0"/>
                                            </p:txEl>
                                          </p:spTgt>
                                        </p:tgtEl>
                                        <p:attrNameLst>
                                          <p:attrName>style.visibility</p:attrName>
                                        </p:attrNameLst>
                                      </p:cBhvr>
                                      <p:to>
                                        <p:strVal val="visible"/>
                                      </p:to>
                                    </p:set>
                                    <p:animEffect transition="in" filter="dissolve">
                                      <p:cBhvr>
                                        <p:cTn id="12" dur="500"/>
                                        <p:tgtEl>
                                          <p:spTgt spid="21913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19139">
                                            <p:txEl>
                                              <p:pRg st="1" end="1"/>
                                            </p:txEl>
                                          </p:spTgt>
                                        </p:tgtEl>
                                        <p:attrNameLst>
                                          <p:attrName>style.visibility</p:attrName>
                                        </p:attrNameLst>
                                      </p:cBhvr>
                                      <p:to>
                                        <p:strVal val="visible"/>
                                      </p:to>
                                    </p:set>
                                    <p:animEffect transition="in" filter="dissolve">
                                      <p:cBhvr>
                                        <p:cTn id="17" dur="500"/>
                                        <p:tgtEl>
                                          <p:spTgt spid="21913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19139">
                                            <p:txEl>
                                              <p:pRg st="2" end="2"/>
                                            </p:txEl>
                                          </p:spTgt>
                                        </p:tgtEl>
                                        <p:attrNameLst>
                                          <p:attrName>style.visibility</p:attrName>
                                        </p:attrNameLst>
                                      </p:cBhvr>
                                      <p:to>
                                        <p:strVal val="visible"/>
                                      </p:to>
                                    </p:set>
                                    <p:animEffect transition="in" filter="dissolve">
                                      <p:cBhvr>
                                        <p:cTn id="22" dur="500"/>
                                        <p:tgtEl>
                                          <p:spTgt spid="21913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19139">
                                            <p:txEl>
                                              <p:pRg st="3" end="3"/>
                                            </p:txEl>
                                          </p:spTgt>
                                        </p:tgtEl>
                                        <p:attrNameLst>
                                          <p:attrName>style.visibility</p:attrName>
                                        </p:attrNameLst>
                                      </p:cBhvr>
                                      <p:to>
                                        <p:strVal val="visible"/>
                                      </p:to>
                                    </p:set>
                                    <p:animEffect transition="in" filter="dissolve">
                                      <p:cBhvr>
                                        <p:cTn id="27" dur="500"/>
                                        <p:tgtEl>
                                          <p:spTgt spid="21913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19139">
                                            <p:txEl>
                                              <p:pRg st="4" end="4"/>
                                            </p:txEl>
                                          </p:spTgt>
                                        </p:tgtEl>
                                        <p:attrNameLst>
                                          <p:attrName>style.visibility</p:attrName>
                                        </p:attrNameLst>
                                      </p:cBhvr>
                                      <p:to>
                                        <p:strVal val="visible"/>
                                      </p:to>
                                    </p:set>
                                    <p:animEffect transition="in" filter="dissolve">
                                      <p:cBhvr>
                                        <p:cTn id="32" dur="500"/>
                                        <p:tgtEl>
                                          <p:spTgt spid="21913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219139">
                                            <p:txEl>
                                              <p:pRg st="5" end="5"/>
                                            </p:txEl>
                                          </p:spTgt>
                                        </p:tgtEl>
                                        <p:attrNameLst>
                                          <p:attrName>style.visibility</p:attrName>
                                        </p:attrNameLst>
                                      </p:cBhvr>
                                      <p:to>
                                        <p:strVal val="visible"/>
                                      </p:to>
                                    </p:set>
                                    <p:animEffect transition="in" filter="dissolve">
                                      <p:cBhvr>
                                        <p:cTn id="37" dur="500"/>
                                        <p:tgtEl>
                                          <p:spTgt spid="21913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219139">
                                            <p:txEl>
                                              <p:pRg st="6" end="6"/>
                                            </p:txEl>
                                          </p:spTgt>
                                        </p:tgtEl>
                                        <p:attrNameLst>
                                          <p:attrName>style.visibility</p:attrName>
                                        </p:attrNameLst>
                                      </p:cBhvr>
                                      <p:to>
                                        <p:strVal val="visible"/>
                                      </p:to>
                                    </p:set>
                                    <p:animEffect transition="in" filter="dissolve">
                                      <p:cBhvr>
                                        <p:cTn id="42" dur="500"/>
                                        <p:tgtEl>
                                          <p:spTgt spid="219139">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219139">
                                            <p:txEl>
                                              <p:pRg st="7" end="7"/>
                                            </p:txEl>
                                          </p:spTgt>
                                        </p:tgtEl>
                                        <p:attrNameLst>
                                          <p:attrName>style.visibility</p:attrName>
                                        </p:attrNameLst>
                                      </p:cBhvr>
                                      <p:to>
                                        <p:strVal val="visible"/>
                                      </p:to>
                                    </p:set>
                                    <p:animEffect transition="in" filter="dissolve">
                                      <p:cBhvr>
                                        <p:cTn id="47" dur="500"/>
                                        <p:tgtEl>
                                          <p:spTgt spid="219139">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219139">
                                            <p:txEl>
                                              <p:pRg st="8" end="8"/>
                                            </p:txEl>
                                          </p:spTgt>
                                        </p:tgtEl>
                                        <p:attrNameLst>
                                          <p:attrName>style.visibility</p:attrName>
                                        </p:attrNameLst>
                                      </p:cBhvr>
                                      <p:to>
                                        <p:strVal val="visible"/>
                                      </p:to>
                                    </p:set>
                                    <p:animEffect transition="in" filter="dissolve">
                                      <p:cBhvr>
                                        <p:cTn id="52" dur="500"/>
                                        <p:tgtEl>
                                          <p:spTgt spid="219139">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219139">
                                            <p:txEl>
                                              <p:pRg st="9" end="9"/>
                                            </p:txEl>
                                          </p:spTgt>
                                        </p:tgtEl>
                                        <p:attrNameLst>
                                          <p:attrName>style.visibility</p:attrName>
                                        </p:attrNameLst>
                                      </p:cBhvr>
                                      <p:to>
                                        <p:strVal val="visible"/>
                                      </p:to>
                                    </p:set>
                                    <p:animEffect transition="in" filter="dissolve">
                                      <p:cBhvr>
                                        <p:cTn id="57" dur="500"/>
                                        <p:tgtEl>
                                          <p:spTgt spid="219139">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219139">
                                            <p:txEl>
                                              <p:pRg st="10" end="10"/>
                                            </p:txEl>
                                          </p:spTgt>
                                        </p:tgtEl>
                                        <p:attrNameLst>
                                          <p:attrName>style.visibility</p:attrName>
                                        </p:attrNameLst>
                                      </p:cBhvr>
                                      <p:to>
                                        <p:strVal val="visible"/>
                                      </p:to>
                                    </p:set>
                                    <p:animEffect transition="in" filter="dissolve">
                                      <p:cBhvr>
                                        <p:cTn id="62" dur="500"/>
                                        <p:tgtEl>
                                          <p:spTgt spid="21913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38" grpId="0" autoUpdateAnimBg="0"/>
      <p:bldP spid="219139" grpId="0" build="p" bldLvl="5" autoUpdateAnimBg="0"/>
    </p:bldLst>
  </p:timing>
</p:sld>
</file>

<file path=ppt/theme/theme1.xml><?xml version="1.0" encoding="utf-8"?>
<a:theme xmlns:a="http://schemas.openxmlformats.org/drawingml/2006/main" name="Berg">
  <a:themeElements>
    <a:clrScheme name="Berg 1">
      <a:dk1>
        <a:srgbClr val="000000"/>
      </a:dk1>
      <a:lt1>
        <a:srgbClr val="FFFFCC"/>
      </a:lt1>
      <a:dk2>
        <a:srgbClr val="000066"/>
      </a:dk2>
      <a:lt2>
        <a:srgbClr val="FFFFCC"/>
      </a:lt2>
      <a:accent1>
        <a:srgbClr val="00CC99"/>
      </a:accent1>
      <a:accent2>
        <a:srgbClr val="3333CC"/>
      </a:accent2>
      <a:accent3>
        <a:srgbClr val="AAAAB8"/>
      </a:accent3>
      <a:accent4>
        <a:srgbClr val="DADAAE"/>
      </a:accent4>
      <a:accent5>
        <a:srgbClr val="AAE2CA"/>
      </a:accent5>
      <a:accent6>
        <a:srgbClr val="2D2DB9"/>
      </a:accent6>
      <a:hlink>
        <a:srgbClr val="CCCCFF"/>
      </a:hlink>
      <a:folHlink>
        <a:srgbClr val="B2B2B2"/>
      </a:folHlink>
    </a:clrScheme>
    <a:fontScheme name="Berg">
      <a:majorFont>
        <a:latin typeface="Times New Roman"/>
        <a:ea typeface=""/>
        <a:cs typeface=""/>
      </a:majorFont>
      <a:minorFont>
        <a:latin typeface="Times New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Berg 1">
        <a:dk1>
          <a:srgbClr val="000000"/>
        </a:dk1>
        <a:lt1>
          <a:srgbClr val="FFFFCC"/>
        </a:lt1>
        <a:dk2>
          <a:srgbClr val="000066"/>
        </a:dk2>
        <a:lt2>
          <a:srgbClr val="FFFFCC"/>
        </a:lt2>
        <a:accent1>
          <a:srgbClr val="00CC99"/>
        </a:accent1>
        <a:accent2>
          <a:srgbClr val="3333CC"/>
        </a:accent2>
        <a:accent3>
          <a:srgbClr val="AAAAB8"/>
        </a:accent3>
        <a:accent4>
          <a:srgbClr val="DADAAE"/>
        </a:accent4>
        <a:accent5>
          <a:srgbClr val="AAE2CA"/>
        </a:accent5>
        <a:accent6>
          <a:srgbClr val="2D2DB9"/>
        </a:accent6>
        <a:hlink>
          <a:srgbClr val="CCCCFF"/>
        </a:hlink>
        <a:folHlink>
          <a:srgbClr val="B2B2B2"/>
        </a:folHlink>
      </a:clrScheme>
      <a:clrMap bg1="dk2" tx1="lt1" bg2="dk1" tx2="lt2" accent1="accent1" accent2="accent2" accent3="accent3" accent4="accent4" accent5="accent5" accent6="accent6" hlink="hlink" folHlink="folHlink"/>
    </a:extraClrScheme>
    <a:extraClrScheme>
      <a:clrScheme name="Berg 2">
        <a:dk1>
          <a:srgbClr val="000000"/>
        </a:dk1>
        <a:lt1>
          <a:srgbClr val="FFFFCC"/>
        </a:lt1>
        <a:dk2>
          <a:srgbClr val="000000"/>
        </a:dk2>
        <a:lt2>
          <a:srgbClr val="000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erg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969696"/>
        </a:folHlink>
      </a:clrScheme>
      <a:clrMap bg1="lt1" tx1="dk1" bg2="lt2" tx2="dk2" accent1="accent1" accent2="accent2" accent3="accent3" accent4="accent4" accent5="accent5" accent6="accent6" hlink="hlink" folHlink="folHlink"/>
    </a:extraClrScheme>
    <a:extraClrScheme>
      <a:clrScheme name="Berg 4">
        <a:dk1>
          <a:srgbClr val="000000"/>
        </a:dk1>
        <a:lt1>
          <a:srgbClr val="99FFFF"/>
        </a:lt1>
        <a:dk2>
          <a:srgbClr val="333300"/>
        </a:dk2>
        <a:lt2>
          <a:srgbClr val="99FFFF"/>
        </a:lt2>
        <a:accent1>
          <a:srgbClr val="FFCC66"/>
        </a:accent1>
        <a:accent2>
          <a:srgbClr val="0000FF"/>
        </a:accent2>
        <a:accent3>
          <a:srgbClr val="ADADAA"/>
        </a:accent3>
        <a:accent4>
          <a:srgbClr val="82DADA"/>
        </a:accent4>
        <a:accent5>
          <a:srgbClr val="FFE2B8"/>
        </a:accent5>
        <a:accent6>
          <a:srgbClr val="0000E7"/>
        </a:accent6>
        <a:hlink>
          <a:srgbClr val="CC00CC"/>
        </a:hlink>
        <a:folHlink>
          <a:srgbClr val="C0C0C0"/>
        </a:folHlink>
      </a:clrScheme>
      <a:clrMap bg1="dk2" tx1="lt1" bg2="dk1" tx2="lt2" accent1="accent1" accent2="accent2" accent3="accent3" accent4="accent4" accent5="accent5" accent6="accent6" hlink="hlink" folHlink="folHlink"/>
    </a:extraClrScheme>
    <a:extraClrScheme>
      <a:clrScheme name="Berg 5">
        <a:dk1>
          <a:srgbClr val="868686"/>
        </a:dk1>
        <a:lt1>
          <a:srgbClr val="FFFF99"/>
        </a:lt1>
        <a:dk2>
          <a:srgbClr val="993300"/>
        </a:dk2>
        <a:lt2>
          <a:srgbClr val="99FFFF"/>
        </a:lt2>
        <a:accent1>
          <a:srgbClr val="CBCBCB"/>
        </a:accent1>
        <a:accent2>
          <a:srgbClr val="0066FF"/>
        </a:accent2>
        <a:accent3>
          <a:srgbClr val="CAADAA"/>
        </a:accent3>
        <a:accent4>
          <a:srgbClr val="DADA82"/>
        </a:accent4>
        <a:accent5>
          <a:srgbClr val="E2E2E2"/>
        </a:accent5>
        <a:accent6>
          <a:srgbClr val="005CE7"/>
        </a:accent6>
        <a:hlink>
          <a:srgbClr val="FF0033"/>
        </a:hlink>
        <a:folHlink>
          <a:srgbClr val="00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C:\Programme\Microsoft Office\Templates\Presentation Designs\Berg.pot</Template>
  <TotalTime>0</TotalTime>
  <Words>1340</Words>
  <Application>Microsoft Office PowerPoint</Application>
  <PresentationFormat>Bildschirmpräsentation (4:3)</PresentationFormat>
  <Paragraphs>200</Paragraphs>
  <Slides>14</Slides>
  <Notes>10</Notes>
  <HiddenSlides>0</HiddenSlides>
  <MMClips>0</MMClips>
  <ScaleCrop>false</ScaleCrop>
  <HeadingPairs>
    <vt:vector size="4" baseType="variant">
      <vt:variant>
        <vt:lpstr>Design</vt:lpstr>
      </vt:variant>
      <vt:variant>
        <vt:i4>1</vt:i4>
      </vt:variant>
      <vt:variant>
        <vt:lpstr>Folientitel</vt:lpstr>
      </vt:variant>
      <vt:variant>
        <vt:i4>14</vt:i4>
      </vt:variant>
    </vt:vector>
  </HeadingPairs>
  <TitlesOfParts>
    <vt:vector size="15" baseType="lpstr">
      <vt:lpstr>Berg</vt:lpstr>
      <vt:lpstr>Wettbewerbs- &amp; Kartellrecht </vt:lpstr>
      <vt:lpstr>Herunterladen v. Musik</vt:lpstr>
      <vt:lpstr>Herunterladen v. Musik</vt:lpstr>
      <vt:lpstr>Exkurs – Anwaltsgebühren</vt:lpstr>
      <vt:lpstr>Exkurs – Anwaltsgebühren</vt:lpstr>
      <vt:lpstr>Mehrwertsteuer  1.855,31€  </vt:lpstr>
      <vt:lpstr>Details</vt:lpstr>
      <vt:lpstr>Details</vt:lpstr>
      <vt:lpstr>Details</vt:lpstr>
      <vt:lpstr>Details</vt:lpstr>
      <vt:lpstr>Details</vt:lpstr>
      <vt:lpstr>Details</vt:lpstr>
      <vt:lpstr>Ansprüche bestehen ...</vt:lpstr>
      <vt:lpstr>Details</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Europarecht</dc:title>
  <dc:creator>Michael Hoffmann</dc:creator>
  <cp:lastModifiedBy>Michael Hoffmann</cp:lastModifiedBy>
  <cp:revision>134</cp:revision>
  <cp:lastPrinted>1601-01-01T00:00:00Z</cp:lastPrinted>
  <dcterms:created xsi:type="dcterms:W3CDTF">2004-10-25T08:46:57Z</dcterms:created>
  <dcterms:modified xsi:type="dcterms:W3CDTF">2011-06-01T11:38:29Z</dcterms:modified>
</cp:coreProperties>
</file>